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14"/>
  </p:notesMasterIdLst>
  <p:handoutMasterIdLst>
    <p:handoutMasterId r:id="rId15"/>
  </p:handoutMasterIdLst>
  <p:sldIdLst>
    <p:sldId id="256" r:id="rId6"/>
    <p:sldId id="263" r:id="rId7"/>
    <p:sldId id="257" r:id="rId8"/>
    <p:sldId id="258" r:id="rId9"/>
    <p:sldId id="259" r:id="rId10"/>
    <p:sldId id="260" r:id="rId11"/>
    <p:sldId id="261" r:id="rId12"/>
    <p:sldId id="262"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A00"/>
    <a:srgbClr val="89A3D5"/>
    <a:srgbClr val="093856"/>
    <a:srgbClr val="005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4660"/>
  </p:normalViewPr>
  <p:slideViewPr>
    <p:cSldViewPr snapToGrid="0">
      <p:cViewPr varScale="1">
        <p:scale>
          <a:sx n="111" d="100"/>
          <a:sy n="111" d="100"/>
        </p:scale>
        <p:origin x="306" y="96"/>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285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a Cirillo" userId="7c4621eb-ad79-4e6c-8e53-2e259ab07047" providerId="ADAL" clId="{BE3D1293-2329-4600-88C6-326DBF0639D7}"/>
    <pc:docChg chg="modSld">
      <pc:chgData name="Roberta Cirillo" userId="7c4621eb-ad79-4e6c-8e53-2e259ab07047" providerId="ADAL" clId="{BE3D1293-2329-4600-88C6-326DBF0639D7}" dt="2022-12-09T09:47:24.943" v="8" actId="1076"/>
      <pc:docMkLst>
        <pc:docMk/>
      </pc:docMkLst>
      <pc:sldChg chg="addSp modSp mod">
        <pc:chgData name="Roberta Cirillo" userId="7c4621eb-ad79-4e6c-8e53-2e259ab07047" providerId="ADAL" clId="{BE3D1293-2329-4600-88C6-326DBF0639D7}" dt="2022-12-09T09:47:24.943" v="8" actId="1076"/>
        <pc:sldMkLst>
          <pc:docMk/>
          <pc:sldMk cId="2002545181" sldId="256"/>
        </pc:sldMkLst>
        <pc:spChg chg="add mod">
          <ac:chgData name="Roberta Cirillo" userId="7c4621eb-ad79-4e6c-8e53-2e259ab07047" providerId="ADAL" clId="{BE3D1293-2329-4600-88C6-326DBF0639D7}" dt="2022-12-09T09:47:24.943" v="8" actId="1076"/>
          <ac:spMkLst>
            <pc:docMk/>
            <pc:sldMk cId="2002545181" sldId="256"/>
            <ac:spMk id="3" creationId="{E9806D2D-C05E-13CD-25A7-3B09558558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5EA12543-D24F-ED09-4FE6-4C7B5C3DC1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9EF5A8-4E3D-4B96-BFE4-3D9D5A340E7B}" type="datetimeFigureOut">
              <a:rPr lang="cs-CZ" smtClean="0"/>
              <a:t>09.12.2022</a:t>
            </a:fld>
            <a:endParaRPr lang="cs-CZ"/>
          </a:p>
        </p:txBody>
      </p:sp>
      <p:sp>
        <p:nvSpPr>
          <p:cNvPr id="5" name="Zástupný symbol pro číslo snímku 4">
            <a:extLst>
              <a:ext uri="{FF2B5EF4-FFF2-40B4-BE49-F238E27FC236}">
                <a16:creationId xmlns:a16="http://schemas.microsoft.com/office/drawing/2014/main" id="{20D1702A-F03A-551C-C1AD-1ED80395E0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564279-EED0-4499-96D5-5303EF8053AB}" type="slidenum">
              <a:rPr lang="cs-CZ" smtClean="0"/>
              <a:t>‹#›</a:t>
            </a:fld>
            <a:endParaRPr lang="cs-CZ"/>
          </a:p>
        </p:txBody>
      </p:sp>
    </p:spTree>
    <p:extLst>
      <p:ext uri="{BB962C8B-B14F-4D97-AF65-F5344CB8AC3E}">
        <p14:creationId xmlns:p14="http://schemas.microsoft.com/office/powerpoint/2010/main" val="2979168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E29AB-21C4-4BEF-BFF8-8265A96AB260}" type="datetimeFigureOut">
              <a:rPr lang="cs-CZ" smtClean="0"/>
              <a:t>09.12.2022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98D61-F86D-4234-8FC8-7FD6C28E0BBA}" type="slidenum">
              <a:rPr lang="cs-CZ" smtClean="0"/>
              <a:t>‹#›</a:t>
            </a:fld>
            <a:endParaRPr lang="cs-CZ"/>
          </a:p>
        </p:txBody>
      </p:sp>
    </p:spTree>
    <p:extLst>
      <p:ext uri="{BB962C8B-B14F-4D97-AF65-F5344CB8AC3E}">
        <p14:creationId xmlns:p14="http://schemas.microsoft.com/office/powerpoint/2010/main" val="340863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zual">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23024C87-9734-DB72-E19C-2A0F6DEFE505}"/>
              </a:ext>
            </a:extLst>
          </p:cNvPr>
          <p:cNvSpPr txBox="1"/>
          <p:nvPr userDrawn="1"/>
        </p:nvSpPr>
        <p:spPr>
          <a:xfrm>
            <a:off x="6428232" y="320802"/>
            <a:ext cx="5486400" cy="251079"/>
          </a:xfrm>
          <a:prstGeom prst="rect">
            <a:avLst/>
          </a:prstGeom>
          <a:noFill/>
        </p:spPr>
        <p:txBody>
          <a:bodyPr wrap="square" lIns="0" tIns="0" rIns="0" bIns="0" rtlCol="0">
            <a:noAutofit/>
          </a:bodyPr>
          <a:lstStyle/>
          <a:p>
            <a:pPr algn="r"/>
            <a:r>
              <a:rPr lang="en-US" sz="1200" b="0" i="0" u="none" strike="noStrike" kern="1200" baseline="30000" dirty="0">
                <a:solidFill>
                  <a:srgbClr val="EC7A00"/>
                </a:solidFill>
                <a:latin typeface="Raleway ExtraBold" panose="020B0003030101060003" pitchFamily="34" charset="-18"/>
                <a:ea typeface="Roboto" panose="02000000000000000000" pitchFamily="2" charset="0"/>
                <a:cs typeface="Roboto" panose="02000000000000000000" pitchFamily="2" charset="0"/>
              </a:rPr>
              <a:t>BUILDING EUROPEAN NUCLEAR COMPETENCE </a:t>
            </a:r>
            <a:br>
              <a:rPr lang="en-US" sz="1200" b="1" i="0" u="none" strike="noStrike" kern="1200" baseline="30000" dirty="0">
                <a:solidFill>
                  <a:schemeClr val="tx1"/>
                </a:solidFill>
                <a:latin typeface="Raleway ExtraBold" panose="020B0003030101060003" pitchFamily="34" charset="-18"/>
                <a:ea typeface="Roboto" panose="02000000000000000000" pitchFamily="2" charset="0"/>
                <a:cs typeface="Roboto" panose="02000000000000000000" pitchFamily="2" charset="0"/>
              </a:rPr>
            </a:b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THROUGH CONTINUOUS ADVANCED</a:t>
            </a:r>
            <a:r>
              <a:rPr lang="cs-CZ"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 </a:t>
            </a: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AND STRUCTURED EDUCATION AND TRAINING ACTIONS</a:t>
            </a:r>
          </a:p>
        </p:txBody>
      </p:sp>
      <p:pic>
        <p:nvPicPr>
          <p:cNvPr id="9" name="Obrázek 8">
            <a:extLst>
              <a:ext uri="{FF2B5EF4-FFF2-40B4-BE49-F238E27FC236}">
                <a16:creationId xmlns:a16="http://schemas.microsoft.com/office/drawing/2014/main" id="{2C5FA88B-C23D-8809-5B8E-3518490A809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18503" y="277395"/>
            <a:ext cx="1756601" cy="761045"/>
          </a:xfrm>
          <a:prstGeom prst="rect">
            <a:avLst/>
          </a:prstGeom>
        </p:spPr>
      </p:pic>
      <p:pic>
        <p:nvPicPr>
          <p:cNvPr id="10" name="Obrázek 9">
            <a:extLst>
              <a:ext uri="{FF2B5EF4-FFF2-40B4-BE49-F238E27FC236}">
                <a16:creationId xmlns:a16="http://schemas.microsoft.com/office/drawing/2014/main" id="{E3DEEB14-F821-697D-6CA4-9598ECB923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2136" y="6391682"/>
            <a:ext cx="1493517" cy="313333"/>
          </a:xfrm>
          <a:prstGeom prst="rect">
            <a:avLst/>
          </a:prstGeom>
        </p:spPr>
      </p:pic>
      <p:grpSp>
        <p:nvGrpSpPr>
          <p:cNvPr id="11" name="Skupina 10"/>
          <p:cNvGrpSpPr/>
          <p:nvPr userDrawn="1"/>
        </p:nvGrpSpPr>
        <p:grpSpPr>
          <a:xfrm>
            <a:off x="3337561" y="1874"/>
            <a:ext cx="8854464" cy="131163"/>
            <a:chOff x="4206215" y="1388615"/>
            <a:chExt cx="7985809" cy="174363"/>
          </a:xfrm>
        </p:grpSpPr>
        <p:sp>
          <p:nvSpPr>
            <p:cNvPr id="12" name="Obdélník 11">
              <a:extLst>
                <a:ext uri="{FF2B5EF4-FFF2-40B4-BE49-F238E27FC236}">
                  <a16:creationId xmlns:a16="http://schemas.microsoft.com/office/drawing/2014/main" id="{267B09C5-1095-95B1-4353-C8DF268EC7C2}"/>
                </a:ext>
              </a:extLst>
            </p:cNvPr>
            <p:cNvSpPr/>
            <p:nvPr userDrawn="1"/>
          </p:nvSpPr>
          <p:spPr>
            <a:xfrm>
              <a:off x="4206240" y="1388615"/>
              <a:ext cx="7985784" cy="86400"/>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267B09C5-1095-95B1-4353-C8DF268EC7C2}"/>
                </a:ext>
              </a:extLst>
            </p:cNvPr>
            <p:cNvSpPr/>
            <p:nvPr userDrawn="1"/>
          </p:nvSpPr>
          <p:spPr>
            <a:xfrm>
              <a:off x="4206215" y="1476578"/>
              <a:ext cx="7985784" cy="86400"/>
            </a:xfrm>
            <a:prstGeom prst="rect">
              <a:avLst/>
            </a:prstGeom>
            <a:solidFill>
              <a:srgbClr val="89A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4" name="Obdélník 13">
            <a:extLst>
              <a:ext uri="{FF2B5EF4-FFF2-40B4-BE49-F238E27FC236}">
                <a16:creationId xmlns:a16="http://schemas.microsoft.com/office/drawing/2014/main" id="{A82A261C-2BA2-A424-C628-6DF48B742417}"/>
              </a:ext>
            </a:extLst>
          </p:cNvPr>
          <p:cNvSpPr/>
          <p:nvPr userDrawn="1"/>
        </p:nvSpPr>
        <p:spPr>
          <a:xfrm rot="16200000">
            <a:off x="-593820" y="1810017"/>
            <a:ext cx="1331640" cy="144000"/>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 name="Obdélník 14">
            <a:extLst>
              <a:ext uri="{FF2B5EF4-FFF2-40B4-BE49-F238E27FC236}">
                <a16:creationId xmlns:a16="http://schemas.microsoft.com/office/drawing/2014/main" id="{A82A261C-2BA2-A424-C628-6DF48B742417}"/>
              </a:ext>
            </a:extLst>
          </p:cNvPr>
          <p:cNvSpPr/>
          <p:nvPr userDrawn="1"/>
        </p:nvSpPr>
        <p:spPr>
          <a:xfrm>
            <a:off x="-2" y="6714000"/>
            <a:ext cx="5400000" cy="14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19329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text">
    <p:spTree>
      <p:nvGrpSpPr>
        <p:cNvPr id="1" name=""/>
        <p:cNvGrpSpPr/>
        <p:nvPr/>
      </p:nvGrpSpPr>
      <p:grpSpPr>
        <a:xfrm>
          <a:off x="0" y="0"/>
          <a:ext cx="0" cy="0"/>
          <a:chOff x="0" y="0"/>
          <a:chExt cx="0" cy="0"/>
        </a:xfrm>
      </p:grpSpPr>
      <p:sp>
        <p:nvSpPr>
          <p:cNvPr id="22" name="Zástupný text 21">
            <a:extLst>
              <a:ext uri="{FF2B5EF4-FFF2-40B4-BE49-F238E27FC236}">
                <a16:creationId xmlns:a16="http://schemas.microsoft.com/office/drawing/2014/main" id="{BB328F69-C217-AACA-A10E-AFB34A33F5DB}"/>
              </a:ext>
            </a:extLst>
          </p:cNvPr>
          <p:cNvSpPr>
            <a:spLocks noGrp="1"/>
          </p:cNvSpPr>
          <p:nvPr>
            <p:ph type="body" sz="quarter" idx="14" hasCustomPrompt="1"/>
          </p:nvPr>
        </p:nvSpPr>
        <p:spPr>
          <a:xfrm>
            <a:off x="514202" y="1312251"/>
            <a:ext cx="10998094" cy="1001181"/>
          </a:xfrm>
          <a:prstGeom prst="rect">
            <a:avLst/>
          </a:prstGeom>
        </p:spPr>
        <p:txBody>
          <a:bodyPr/>
          <a:lstStyle>
            <a:lvl1pPr marL="265113" indent="-265113" algn="l">
              <a:lnSpc>
                <a:spcPct val="100000"/>
              </a:lnSpc>
              <a:buFontTx/>
              <a:buBlip>
                <a:blip r:embed="rId2"/>
              </a:buBlip>
              <a:defRPr sz="3000">
                <a:solidFill>
                  <a:srgbClr val="89A3D5"/>
                </a:solidFill>
              </a:defRPr>
            </a:lvl1pPr>
            <a:lvl2pPr marL="457200" indent="0" algn="l">
              <a:lnSpc>
                <a:spcPct val="100000"/>
              </a:lnSpc>
              <a:buNone/>
              <a:defRPr sz="3000">
                <a:solidFill>
                  <a:schemeClr val="tx2"/>
                </a:solidFill>
              </a:defRPr>
            </a:lvl2pPr>
            <a:lvl3pPr marL="914400" indent="0" algn="l">
              <a:lnSpc>
                <a:spcPct val="100000"/>
              </a:lnSpc>
              <a:buNone/>
              <a:defRPr sz="3000">
                <a:solidFill>
                  <a:schemeClr val="tx2"/>
                </a:solidFill>
              </a:defRPr>
            </a:lvl3pPr>
            <a:lvl4pPr marL="1371600" indent="0" algn="l">
              <a:lnSpc>
                <a:spcPct val="100000"/>
              </a:lnSpc>
              <a:buNone/>
              <a:defRPr sz="3000">
                <a:solidFill>
                  <a:schemeClr val="tx2"/>
                </a:solidFill>
              </a:defRPr>
            </a:lvl4pPr>
            <a:lvl5pPr marL="1828800" indent="0" algn="l">
              <a:lnSpc>
                <a:spcPct val="100000"/>
              </a:lnSpc>
              <a:buNone/>
              <a:defRPr sz="3000">
                <a:solidFill>
                  <a:schemeClr val="tx2"/>
                </a:solidFill>
              </a:defRPr>
            </a:lvl5pPr>
          </a:lstStyle>
          <a:p>
            <a:pPr lvl="0"/>
            <a:r>
              <a:rPr lang="cs-CZ" dirty="0"/>
              <a:t>HEADLINE, CAPITAL LETTERS</a:t>
            </a:r>
          </a:p>
        </p:txBody>
      </p:sp>
      <p:sp>
        <p:nvSpPr>
          <p:cNvPr id="27" name="Zástupný obsah 3">
            <a:extLst>
              <a:ext uri="{FF2B5EF4-FFF2-40B4-BE49-F238E27FC236}">
                <a16:creationId xmlns:a16="http://schemas.microsoft.com/office/drawing/2014/main" id="{4C04467C-C820-8610-68F4-A58FF1490F2D}"/>
              </a:ext>
            </a:extLst>
          </p:cNvPr>
          <p:cNvSpPr>
            <a:spLocks noGrp="1"/>
          </p:cNvSpPr>
          <p:nvPr>
            <p:ph sz="half" idx="2" hasCustomPrompt="1"/>
          </p:nvPr>
        </p:nvSpPr>
        <p:spPr>
          <a:xfrm>
            <a:off x="514202" y="2807209"/>
            <a:ext cx="10998094" cy="3319272"/>
          </a:xfrm>
          <a:prstGeom prst="rect">
            <a:avLst/>
          </a:prstGeom>
        </p:spPr>
        <p:txBody>
          <a:bodyPr/>
          <a:lstStyle>
            <a:lvl1pPr marL="0" indent="0">
              <a:buNone/>
              <a:defRPr lang="cs-CZ" b="0" i="0" smtClean="0">
                <a:effectLst/>
              </a:defRPr>
            </a:lvl1pPr>
            <a:lvl2pPr marL="628650" indent="-171450">
              <a:buFont typeface="Arial" panose="020B0604020202020204" pitchFamily="34" charset="0"/>
              <a:buChar char="•"/>
              <a:defRPr sz="11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100"/>
            </a:lvl4pPr>
            <a:lvl5pPr marL="2000250" indent="-171450">
              <a:buFont typeface="Arial" panose="020B0604020202020204" pitchFamily="34" charset="0"/>
              <a:buChar char="•"/>
              <a:defRPr sz="1100"/>
            </a:lvl5pPr>
          </a:lstStyle>
          <a:p>
            <a:r>
              <a:rPr lang="cs-CZ" dirty="0" err="1">
                <a:effectLst/>
              </a:rPr>
              <a:t>Write</a:t>
            </a:r>
            <a:r>
              <a:rPr lang="cs-CZ" dirty="0">
                <a:effectLst/>
              </a:rPr>
              <a:t> the text</a:t>
            </a:r>
            <a:r>
              <a:rPr lang="cs-CZ" dirty="0"/>
              <a: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TextovéPole 15">
            <a:extLst>
              <a:ext uri="{FF2B5EF4-FFF2-40B4-BE49-F238E27FC236}">
                <a16:creationId xmlns:a16="http://schemas.microsoft.com/office/drawing/2014/main" id="{23024C87-9734-DB72-E19C-2A0F6DEFE505}"/>
              </a:ext>
            </a:extLst>
          </p:cNvPr>
          <p:cNvSpPr txBox="1"/>
          <p:nvPr userDrawn="1"/>
        </p:nvSpPr>
        <p:spPr>
          <a:xfrm>
            <a:off x="6428232" y="320802"/>
            <a:ext cx="5486400" cy="251079"/>
          </a:xfrm>
          <a:prstGeom prst="rect">
            <a:avLst/>
          </a:prstGeom>
          <a:noFill/>
        </p:spPr>
        <p:txBody>
          <a:bodyPr wrap="square" lIns="0" tIns="0" rIns="0" bIns="0" rtlCol="0">
            <a:noAutofit/>
          </a:bodyPr>
          <a:lstStyle/>
          <a:p>
            <a:pPr algn="r"/>
            <a:r>
              <a:rPr lang="en-US" sz="1200" b="0" i="0" u="none" strike="noStrike" kern="1200" baseline="30000" dirty="0">
                <a:solidFill>
                  <a:srgbClr val="EC7A00"/>
                </a:solidFill>
                <a:latin typeface="Raleway ExtraBold" panose="020B0003030101060003" pitchFamily="34" charset="-18"/>
                <a:ea typeface="Roboto" panose="02000000000000000000" pitchFamily="2" charset="0"/>
                <a:cs typeface="Roboto" panose="02000000000000000000" pitchFamily="2" charset="0"/>
              </a:rPr>
              <a:t>BUILDING EUROPEAN NUCLEAR COMPETENCE </a:t>
            </a:r>
            <a:br>
              <a:rPr lang="en-US" sz="1200" b="1" i="0" u="none" strike="noStrike" kern="1200" baseline="30000" dirty="0">
                <a:solidFill>
                  <a:schemeClr val="tx1"/>
                </a:solidFill>
                <a:latin typeface="Raleway ExtraBold" panose="020B0003030101060003" pitchFamily="34" charset="-18"/>
                <a:ea typeface="Roboto" panose="02000000000000000000" pitchFamily="2" charset="0"/>
                <a:cs typeface="Roboto" panose="02000000000000000000" pitchFamily="2" charset="0"/>
              </a:rPr>
            </a:b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THROUGH CONTINUOUS ADVANCED</a:t>
            </a:r>
            <a:r>
              <a:rPr lang="cs-CZ"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 </a:t>
            </a: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AND STRUCTURED EDUCATION AND TRAINING ACTIONS</a:t>
            </a:r>
          </a:p>
        </p:txBody>
      </p:sp>
      <p:pic>
        <p:nvPicPr>
          <p:cNvPr id="17" name="Obrázek 16">
            <a:extLst>
              <a:ext uri="{FF2B5EF4-FFF2-40B4-BE49-F238E27FC236}">
                <a16:creationId xmlns:a16="http://schemas.microsoft.com/office/drawing/2014/main" id="{2C5FA88B-C23D-8809-5B8E-3518490A8091}"/>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18503" y="277395"/>
            <a:ext cx="1756601" cy="761045"/>
          </a:xfrm>
          <a:prstGeom prst="rect">
            <a:avLst/>
          </a:prstGeom>
        </p:spPr>
      </p:pic>
      <p:pic>
        <p:nvPicPr>
          <p:cNvPr id="18" name="Obrázek 17">
            <a:extLst>
              <a:ext uri="{FF2B5EF4-FFF2-40B4-BE49-F238E27FC236}">
                <a16:creationId xmlns:a16="http://schemas.microsoft.com/office/drawing/2014/main" id="{E3DEEB14-F821-697D-6CA4-9598ECB923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32136" y="6391682"/>
            <a:ext cx="1493517" cy="313333"/>
          </a:xfrm>
          <a:prstGeom prst="rect">
            <a:avLst/>
          </a:prstGeom>
        </p:spPr>
      </p:pic>
      <p:grpSp>
        <p:nvGrpSpPr>
          <p:cNvPr id="19" name="Skupina 18"/>
          <p:cNvGrpSpPr/>
          <p:nvPr userDrawn="1"/>
        </p:nvGrpSpPr>
        <p:grpSpPr>
          <a:xfrm>
            <a:off x="3337561" y="1874"/>
            <a:ext cx="8854464" cy="131163"/>
            <a:chOff x="4206215" y="1388615"/>
            <a:chExt cx="7985809" cy="174363"/>
          </a:xfrm>
        </p:grpSpPr>
        <p:sp>
          <p:nvSpPr>
            <p:cNvPr id="20" name="Obdélník 19">
              <a:extLst>
                <a:ext uri="{FF2B5EF4-FFF2-40B4-BE49-F238E27FC236}">
                  <a16:creationId xmlns:a16="http://schemas.microsoft.com/office/drawing/2014/main" id="{267B09C5-1095-95B1-4353-C8DF268EC7C2}"/>
                </a:ext>
              </a:extLst>
            </p:cNvPr>
            <p:cNvSpPr/>
            <p:nvPr userDrawn="1"/>
          </p:nvSpPr>
          <p:spPr>
            <a:xfrm>
              <a:off x="4206240" y="1388615"/>
              <a:ext cx="7985784" cy="86400"/>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267B09C5-1095-95B1-4353-C8DF268EC7C2}"/>
                </a:ext>
              </a:extLst>
            </p:cNvPr>
            <p:cNvSpPr/>
            <p:nvPr userDrawn="1"/>
          </p:nvSpPr>
          <p:spPr>
            <a:xfrm>
              <a:off x="4206215" y="1476578"/>
              <a:ext cx="7985784" cy="86400"/>
            </a:xfrm>
            <a:prstGeom prst="rect">
              <a:avLst/>
            </a:prstGeom>
            <a:solidFill>
              <a:srgbClr val="89A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4" name="Obdélník 23">
            <a:extLst>
              <a:ext uri="{FF2B5EF4-FFF2-40B4-BE49-F238E27FC236}">
                <a16:creationId xmlns:a16="http://schemas.microsoft.com/office/drawing/2014/main" id="{A82A261C-2BA2-A424-C628-6DF48B742417}"/>
              </a:ext>
            </a:extLst>
          </p:cNvPr>
          <p:cNvSpPr/>
          <p:nvPr userDrawn="1"/>
        </p:nvSpPr>
        <p:spPr>
          <a:xfrm>
            <a:off x="-2" y="6714000"/>
            <a:ext cx="5400000" cy="14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9" name="Zástupný text 21">
            <a:extLst>
              <a:ext uri="{FF2B5EF4-FFF2-40B4-BE49-F238E27FC236}">
                <a16:creationId xmlns:a16="http://schemas.microsoft.com/office/drawing/2014/main" id="{BB328F69-C217-AACA-A10E-AFB34A33F5DB}"/>
              </a:ext>
            </a:extLst>
          </p:cNvPr>
          <p:cNvSpPr>
            <a:spLocks noGrp="1"/>
          </p:cNvSpPr>
          <p:nvPr>
            <p:ph type="body" sz="quarter" idx="15" hasCustomPrompt="1"/>
          </p:nvPr>
        </p:nvSpPr>
        <p:spPr>
          <a:xfrm>
            <a:off x="500586" y="2333332"/>
            <a:ext cx="11002566" cy="424818"/>
          </a:xfrm>
          <a:prstGeom prst="rect">
            <a:avLst/>
          </a:prstGeom>
        </p:spPr>
        <p:txBody>
          <a:bodyPr/>
          <a:lstStyle>
            <a:lvl1pPr marL="0" indent="0" algn="l">
              <a:lnSpc>
                <a:spcPct val="100000"/>
              </a:lnSpc>
              <a:buNone/>
              <a:defRPr sz="1200">
                <a:solidFill>
                  <a:srgbClr val="EC7A00"/>
                </a:solidFill>
                <a:latin typeface="Raleway SemiBold" panose="020B0003030101060003" pitchFamily="34" charset="-18"/>
              </a:defRPr>
            </a:lvl1pPr>
            <a:lvl2pPr marL="457200" indent="0" algn="l">
              <a:lnSpc>
                <a:spcPct val="100000"/>
              </a:lnSpc>
              <a:buNone/>
              <a:defRPr sz="3000">
                <a:solidFill>
                  <a:schemeClr val="tx2"/>
                </a:solidFill>
              </a:defRPr>
            </a:lvl2pPr>
            <a:lvl3pPr marL="914400" indent="0" algn="l">
              <a:lnSpc>
                <a:spcPct val="100000"/>
              </a:lnSpc>
              <a:buNone/>
              <a:defRPr sz="3000">
                <a:solidFill>
                  <a:schemeClr val="tx2"/>
                </a:solidFill>
              </a:defRPr>
            </a:lvl3pPr>
            <a:lvl4pPr marL="1371600" indent="0" algn="l">
              <a:lnSpc>
                <a:spcPct val="100000"/>
              </a:lnSpc>
              <a:buNone/>
              <a:defRPr sz="3000">
                <a:solidFill>
                  <a:schemeClr val="tx2"/>
                </a:solidFill>
              </a:defRPr>
            </a:lvl4pPr>
            <a:lvl5pPr marL="1828800" indent="0" algn="l">
              <a:lnSpc>
                <a:spcPct val="100000"/>
              </a:lnSpc>
              <a:buNone/>
              <a:defRPr sz="3000">
                <a:solidFill>
                  <a:schemeClr val="tx2"/>
                </a:solidFill>
              </a:defRPr>
            </a:lvl5pPr>
          </a:lstStyle>
          <a:p>
            <a:pPr lvl="0"/>
            <a:r>
              <a:rPr lang="cs-CZ" dirty="0" err="1"/>
              <a:t>Write</a:t>
            </a:r>
            <a:r>
              <a:rPr lang="cs-CZ" dirty="0"/>
              <a:t> a </a:t>
            </a:r>
            <a:r>
              <a:rPr lang="cs-CZ" dirty="0" err="1"/>
              <a:t>headline</a:t>
            </a:r>
            <a:endParaRPr lang="cs-CZ" dirty="0"/>
          </a:p>
        </p:txBody>
      </p:sp>
    </p:spTree>
    <p:extLst>
      <p:ext uri="{BB962C8B-B14F-4D97-AF65-F5344CB8AC3E}">
        <p14:creationId xmlns:p14="http://schemas.microsoft.com/office/powerpoint/2010/main" val="53042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tm.modra) a text">
    <p:spTree>
      <p:nvGrpSpPr>
        <p:cNvPr id="1" name=""/>
        <p:cNvGrpSpPr/>
        <p:nvPr/>
      </p:nvGrpSpPr>
      <p:grpSpPr>
        <a:xfrm>
          <a:off x="0" y="0"/>
          <a:ext cx="0" cy="0"/>
          <a:chOff x="0" y="0"/>
          <a:chExt cx="0" cy="0"/>
        </a:xfrm>
      </p:grpSpPr>
      <p:sp>
        <p:nvSpPr>
          <p:cNvPr id="16" name="TextovéPole 15">
            <a:extLst>
              <a:ext uri="{FF2B5EF4-FFF2-40B4-BE49-F238E27FC236}">
                <a16:creationId xmlns:a16="http://schemas.microsoft.com/office/drawing/2014/main" id="{23024C87-9734-DB72-E19C-2A0F6DEFE505}"/>
              </a:ext>
            </a:extLst>
          </p:cNvPr>
          <p:cNvSpPr txBox="1"/>
          <p:nvPr userDrawn="1"/>
        </p:nvSpPr>
        <p:spPr>
          <a:xfrm>
            <a:off x="6428232" y="320802"/>
            <a:ext cx="5486400" cy="251079"/>
          </a:xfrm>
          <a:prstGeom prst="rect">
            <a:avLst/>
          </a:prstGeom>
          <a:noFill/>
        </p:spPr>
        <p:txBody>
          <a:bodyPr wrap="square" lIns="0" tIns="0" rIns="0" bIns="0" rtlCol="0">
            <a:noAutofit/>
          </a:bodyPr>
          <a:lstStyle/>
          <a:p>
            <a:pPr algn="r"/>
            <a:r>
              <a:rPr lang="en-US" sz="1200" b="0" i="0" u="none" strike="noStrike" kern="1200" baseline="30000" dirty="0">
                <a:solidFill>
                  <a:srgbClr val="EC7A00"/>
                </a:solidFill>
                <a:latin typeface="Raleway ExtraBold" panose="020B0003030101060003" pitchFamily="34" charset="-18"/>
                <a:ea typeface="Roboto" panose="02000000000000000000" pitchFamily="2" charset="0"/>
                <a:cs typeface="Roboto" panose="02000000000000000000" pitchFamily="2" charset="0"/>
              </a:rPr>
              <a:t>BUILDING EUROPEAN NUCLEAR COMPETENCE </a:t>
            </a:r>
            <a:br>
              <a:rPr lang="en-US" sz="1200" b="1" i="0" u="none" strike="noStrike" kern="1200" baseline="30000" dirty="0">
                <a:solidFill>
                  <a:schemeClr val="tx1"/>
                </a:solidFill>
                <a:latin typeface="Raleway ExtraBold" panose="020B0003030101060003" pitchFamily="34" charset="-18"/>
                <a:ea typeface="Roboto" panose="02000000000000000000" pitchFamily="2" charset="0"/>
                <a:cs typeface="Roboto" panose="02000000000000000000" pitchFamily="2" charset="0"/>
              </a:rPr>
            </a:b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THROUGH CONTINUOUS ADVANCED</a:t>
            </a:r>
            <a:r>
              <a:rPr lang="cs-CZ"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 </a:t>
            </a: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AND STRUCTURED EDUCATION AND TRAINING ACTIONS</a:t>
            </a:r>
          </a:p>
        </p:txBody>
      </p:sp>
      <p:pic>
        <p:nvPicPr>
          <p:cNvPr id="17" name="Obrázek 16">
            <a:extLst>
              <a:ext uri="{FF2B5EF4-FFF2-40B4-BE49-F238E27FC236}">
                <a16:creationId xmlns:a16="http://schemas.microsoft.com/office/drawing/2014/main" id="{2C5FA88B-C23D-8809-5B8E-3518490A809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18503" y="277395"/>
            <a:ext cx="1756601" cy="761045"/>
          </a:xfrm>
          <a:prstGeom prst="rect">
            <a:avLst/>
          </a:prstGeom>
        </p:spPr>
      </p:pic>
      <p:pic>
        <p:nvPicPr>
          <p:cNvPr id="18" name="Obrázek 17">
            <a:extLst>
              <a:ext uri="{FF2B5EF4-FFF2-40B4-BE49-F238E27FC236}">
                <a16:creationId xmlns:a16="http://schemas.microsoft.com/office/drawing/2014/main" id="{E3DEEB14-F821-697D-6CA4-9598ECB923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2136" y="6391682"/>
            <a:ext cx="1493517" cy="313333"/>
          </a:xfrm>
          <a:prstGeom prst="rect">
            <a:avLst/>
          </a:prstGeom>
        </p:spPr>
      </p:pic>
      <p:grpSp>
        <p:nvGrpSpPr>
          <p:cNvPr id="19" name="Skupina 18"/>
          <p:cNvGrpSpPr/>
          <p:nvPr userDrawn="1"/>
        </p:nvGrpSpPr>
        <p:grpSpPr>
          <a:xfrm>
            <a:off x="3337561" y="1874"/>
            <a:ext cx="8854464" cy="131163"/>
            <a:chOff x="4206215" y="1388615"/>
            <a:chExt cx="7985809" cy="174363"/>
          </a:xfrm>
        </p:grpSpPr>
        <p:sp>
          <p:nvSpPr>
            <p:cNvPr id="20" name="Obdélník 19">
              <a:extLst>
                <a:ext uri="{FF2B5EF4-FFF2-40B4-BE49-F238E27FC236}">
                  <a16:creationId xmlns:a16="http://schemas.microsoft.com/office/drawing/2014/main" id="{267B09C5-1095-95B1-4353-C8DF268EC7C2}"/>
                </a:ext>
              </a:extLst>
            </p:cNvPr>
            <p:cNvSpPr/>
            <p:nvPr userDrawn="1"/>
          </p:nvSpPr>
          <p:spPr>
            <a:xfrm>
              <a:off x="4206240" y="1388615"/>
              <a:ext cx="7985784" cy="86400"/>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267B09C5-1095-95B1-4353-C8DF268EC7C2}"/>
                </a:ext>
              </a:extLst>
            </p:cNvPr>
            <p:cNvSpPr/>
            <p:nvPr userDrawn="1"/>
          </p:nvSpPr>
          <p:spPr>
            <a:xfrm>
              <a:off x="4206215" y="1476578"/>
              <a:ext cx="7985784" cy="86400"/>
            </a:xfrm>
            <a:prstGeom prst="rect">
              <a:avLst/>
            </a:prstGeom>
            <a:solidFill>
              <a:srgbClr val="89A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4" name="Obdélník 23">
            <a:extLst>
              <a:ext uri="{FF2B5EF4-FFF2-40B4-BE49-F238E27FC236}">
                <a16:creationId xmlns:a16="http://schemas.microsoft.com/office/drawing/2014/main" id="{A82A261C-2BA2-A424-C628-6DF48B742417}"/>
              </a:ext>
            </a:extLst>
          </p:cNvPr>
          <p:cNvSpPr/>
          <p:nvPr userDrawn="1"/>
        </p:nvSpPr>
        <p:spPr>
          <a:xfrm>
            <a:off x="-2" y="6714000"/>
            <a:ext cx="5400000" cy="14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5" name="Zástupný text 21">
            <a:extLst>
              <a:ext uri="{FF2B5EF4-FFF2-40B4-BE49-F238E27FC236}">
                <a16:creationId xmlns:a16="http://schemas.microsoft.com/office/drawing/2014/main" id="{BB328F69-C217-AACA-A10E-AFB34A33F5DB}"/>
              </a:ext>
            </a:extLst>
          </p:cNvPr>
          <p:cNvSpPr>
            <a:spLocks noGrp="1"/>
          </p:cNvSpPr>
          <p:nvPr>
            <p:ph type="body" sz="quarter" idx="14" hasCustomPrompt="1"/>
          </p:nvPr>
        </p:nvSpPr>
        <p:spPr>
          <a:xfrm>
            <a:off x="514202" y="1312251"/>
            <a:ext cx="10998094" cy="100118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000">
                <a:solidFill>
                  <a:srgbClr val="89A3D5"/>
                </a:solidFill>
              </a:defRPr>
            </a:lvl1pPr>
            <a:lvl2pPr marL="457200" indent="0" algn="l">
              <a:lnSpc>
                <a:spcPct val="100000"/>
              </a:lnSpc>
              <a:buNone/>
              <a:defRPr sz="3000">
                <a:solidFill>
                  <a:schemeClr val="tx2"/>
                </a:solidFill>
              </a:defRPr>
            </a:lvl2pPr>
            <a:lvl3pPr marL="914400" indent="0" algn="l">
              <a:lnSpc>
                <a:spcPct val="100000"/>
              </a:lnSpc>
              <a:buNone/>
              <a:defRPr sz="3000">
                <a:solidFill>
                  <a:schemeClr val="tx2"/>
                </a:solidFill>
              </a:defRPr>
            </a:lvl3pPr>
            <a:lvl4pPr marL="1371600" indent="0" algn="l">
              <a:lnSpc>
                <a:spcPct val="100000"/>
              </a:lnSpc>
              <a:buNone/>
              <a:defRPr sz="3000">
                <a:solidFill>
                  <a:schemeClr val="tx2"/>
                </a:solidFill>
              </a:defRPr>
            </a:lvl4pPr>
            <a:lvl5pPr marL="1828800" indent="0" algn="l">
              <a:lnSpc>
                <a:spcPct val="100000"/>
              </a:lnSpc>
              <a:buNone/>
              <a:defRPr sz="3000">
                <a:solidFill>
                  <a:schemeClr val="tx2"/>
                </a:solidFill>
              </a:defRPr>
            </a:lvl5pPr>
          </a:lstStyle>
          <a:p>
            <a:pPr marL="265113" marR="0" lvl="0" indent="-265113" algn="l" defTabSz="914400" rtl="0" eaLnBrk="1" fontAlgn="auto" latinLnBrk="0" hangingPunct="1">
              <a:lnSpc>
                <a:spcPct val="100000"/>
              </a:lnSpc>
              <a:spcBef>
                <a:spcPts val="0"/>
              </a:spcBef>
              <a:spcAft>
                <a:spcPts val="0"/>
              </a:spcAft>
              <a:buClrTx/>
              <a:buSzTx/>
              <a:buFontTx/>
              <a:buBlip>
                <a:blip r:embed="rId4"/>
              </a:buBlip>
              <a:tabLst/>
              <a:defRPr/>
            </a:pPr>
            <a:r>
              <a:rPr lang="cs-CZ" dirty="0"/>
              <a:t>HEADLINE, CAPITAL LETTERS HEADLINE, CAPITAL LETTERS</a:t>
            </a:r>
          </a:p>
        </p:txBody>
      </p:sp>
      <p:sp>
        <p:nvSpPr>
          <p:cNvPr id="28" name="Zástupný obsah 3">
            <a:extLst>
              <a:ext uri="{FF2B5EF4-FFF2-40B4-BE49-F238E27FC236}">
                <a16:creationId xmlns:a16="http://schemas.microsoft.com/office/drawing/2014/main" id="{4C04467C-C820-8610-68F4-A58FF1490F2D}"/>
              </a:ext>
            </a:extLst>
          </p:cNvPr>
          <p:cNvSpPr>
            <a:spLocks noGrp="1"/>
          </p:cNvSpPr>
          <p:nvPr>
            <p:ph sz="half" idx="2" hasCustomPrompt="1"/>
          </p:nvPr>
        </p:nvSpPr>
        <p:spPr>
          <a:xfrm>
            <a:off x="514202" y="2971801"/>
            <a:ext cx="3600000" cy="31546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a:solidFill>
                  <a:schemeClr val="tx1"/>
                </a:solidFill>
                <a:latin typeface="Raleway" panose="020B0003030101060003" pitchFamily="34" charset="0"/>
              </a:defRPr>
            </a:lvl1pPr>
            <a:lvl2pPr marL="628650" indent="-171450">
              <a:buFont typeface="Arial" panose="020B0604020202020204" pitchFamily="34" charset="0"/>
              <a:buChar char="•"/>
              <a:defRPr sz="11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100"/>
            </a:lvl4pPr>
            <a:lvl5pPr marL="2000250" indent="-171450">
              <a:buFont typeface="Arial" panose="020B0604020202020204" pitchFamily="34" charset="0"/>
              <a:buChar char="•"/>
              <a:defRPr sz="11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9" name="Zástupný obsah 3">
            <a:extLst>
              <a:ext uri="{FF2B5EF4-FFF2-40B4-BE49-F238E27FC236}">
                <a16:creationId xmlns:a16="http://schemas.microsoft.com/office/drawing/2014/main" id="{4C04467C-C820-8610-68F4-A58FF1490F2D}"/>
              </a:ext>
            </a:extLst>
          </p:cNvPr>
          <p:cNvSpPr>
            <a:spLocks noGrp="1"/>
          </p:cNvSpPr>
          <p:nvPr>
            <p:ph sz="half" idx="16"/>
          </p:nvPr>
        </p:nvSpPr>
        <p:spPr>
          <a:xfrm>
            <a:off x="4223618" y="2953511"/>
            <a:ext cx="3600000" cy="3179065"/>
          </a:xfrm>
          <a:prstGeom prst="rect">
            <a:avLst/>
          </a:prstGeom>
        </p:spPr>
        <p:txBody>
          <a:bodyPr/>
          <a:lstStyle>
            <a:lvl1pPr marL="0" indent="0">
              <a:buNone/>
              <a:defRPr sz="1100" b="0">
                <a:solidFill>
                  <a:schemeClr val="tx1"/>
                </a:solidFill>
                <a:latin typeface="Raleway" panose="020B0003030101060003" pitchFamily="34" charset="0"/>
              </a:defRPr>
            </a:lvl1pPr>
            <a:lvl2pPr marL="628650" indent="-171450">
              <a:buFont typeface="Arial" panose="020B0604020202020204" pitchFamily="34" charset="0"/>
              <a:buChar char="•"/>
              <a:defRPr sz="11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100"/>
            </a:lvl4pPr>
            <a:lvl5pPr marL="2000250" indent="-171450">
              <a:buFont typeface="Arial" panose="020B0604020202020204" pitchFamily="34" charset="0"/>
              <a:buChar char="•"/>
              <a:defRPr sz="1100"/>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0" name="Zástupný obsah 3">
            <a:extLst>
              <a:ext uri="{FF2B5EF4-FFF2-40B4-BE49-F238E27FC236}">
                <a16:creationId xmlns:a16="http://schemas.microsoft.com/office/drawing/2014/main" id="{4C04467C-C820-8610-68F4-A58FF1490F2D}"/>
              </a:ext>
            </a:extLst>
          </p:cNvPr>
          <p:cNvSpPr>
            <a:spLocks noGrp="1"/>
          </p:cNvSpPr>
          <p:nvPr>
            <p:ph sz="half" idx="17"/>
          </p:nvPr>
        </p:nvSpPr>
        <p:spPr>
          <a:xfrm>
            <a:off x="7923890" y="2962655"/>
            <a:ext cx="3600000" cy="3176017"/>
          </a:xfrm>
          <a:prstGeom prst="rect">
            <a:avLst/>
          </a:prstGeom>
        </p:spPr>
        <p:txBody>
          <a:bodyPr/>
          <a:lstStyle>
            <a:lvl1pPr marL="0" indent="0">
              <a:buNone/>
              <a:defRPr sz="1100" b="0">
                <a:solidFill>
                  <a:schemeClr val="tx1"/>
                </a:solidFill>
                <a:latin typeface="Raleway" panose="020B0003030101060003" pitchFamily="34" charset="0"/>
              </a:defRPr>
            </a:lvl1pPr>
            <a:lvl2pPr marL="628650" indent="-171450">
              <a:buFont typeface="Arial" panose="020B0604020202020204" pitchFamily="34" charset="0"/>
              <a:buChar char="•"/>
              <a:defRPr sz="11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100"/>
            </a:lvl4pPr>
            <a:lvl5pPr marL="2000250" indent="-171450">
              <a:buFont typeface="Arial" panose="020B0604020202020204" pitchFamily="34" charset="0"/>
              <a:buChar char="•"/>
              <a:defRPr sz="1100"/>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1" name="Zástupný obsah 3">
            <a:extLst>
              <a:ext uri="{FF2B5EF4-FFF2-40B4-BE49-F238E27FC236}">
                <a16:creationId xmlns:a16="http://schemas.microsoft.com/office/drawing/2014/main" id="{4C04467C-C820-8610-68F4-A58FF1490F2D}"/>
              </a:ext>
            </a:extLst>
          </p:cNvPr>
          <p:cNvSpPr>
            <a:spLocks noGrp="1"/>
          </p:cNvSpPr>
          <p:nvPr>
            <p:ph sz="half" idx="18" hasCustomPrompt="1"/>
          </p:nvPr>
        </p:nvSpPr>
        <p:spPr>
          <a:xfrm>
            <a:off x="511154" y="2401823"/>
            <a:ext cx="3600000" cy="45110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100" b="1">
                <a:solidFill>
                  <a:srgbClr val="EC7A00"/>
                </a:solidFill>
                <a:latin typeface="Raleway" panose="020B0003030101060003" pitchFamily="34" charset="0"/>
              </a:defRPr>
            </a:lvl1pPr>
            <a:lvl2pPr marL="628650" indent="-171450">
              <a:buFont typeface="Arial" panose="020B0604020202020204" pitchFamily="34" charset="0"/>
              <a:buChar char="•"/>
              <a:defRPr sz="11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100"/>
            </a:lvl4pPr>
            <a:lvl5pPr marL="2000250" indent="-171450">
              <a:buFont typeface="Arial" panose="020B0604020202020204" pitchFamily="34" charset="0"/>
              <a:buChar char="•"/>
              <a:defRPr sz="1100"/>
            </a:lvl5pPr>
          </a:lstStyle>
          <a:p>
            <a:pPr lvl="0"/>
            <a:r>
              <a:rPr lang="cs-CZ" dirty="0" err="1"/>
              <a:t>Headline</a:t>
            </a:r>
            <a:r>
              <a:rPr lang="cs-CZ" dirty="0"/>
              <a:t> 1</a:t>
            </a:r>
          </a:p>
          <a:p>
            <a:pPr lvl="0"/>
            <a:endParaRPr lang="cs-CZ" dirty="0"/>
          </a:p>
        </p:txBody>
      </p:sp>
      <p:sp>
        <p:nvSpPr>
          <p:cNvPr id="32" name="Zástupný obsah 3">
            <a:extLst>
              <a:ext uri="{FF2B5EF4-FFF2-40B4-BE49-F238E27FC236}">
                <a16:creationId xmlns:a16="http://schemas.microsoft.com/office/drawing/2014/main" id="{4C04467C-C820-8610-68F4-A58FF1490F2D}"/>
              </a:ext>
            </a:extLst>
          </p:cNvPr>
          <p:cNvSpPr>
            <a:spLocks noGrp="1"/>
          </p:cNvSpPr>
          <p:nvPr>
            <p:ph sz="half" idx="19" hasCustomPrompt="1"/>
          </p:nvPr>
        </p:nvSpPr>
        <p:spPr>
          <a:xfrm>
            <a:off x="4248002" y="2407919"/>
            <a:ext cx="3600000" cy="45110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100" b="1">
                <a:solidFill>
                  <a:srgbClr val="EC7A00"/>
                </a:solidFill>
                <a:latin typeface="Raleway" panose="020B0003030101060003" pitchFamily="34" charset="0"/>
              </a:defRPr>
            </a:lvl1pPr>
            <a:lvl2pPr marL="628650" indent="-171450">
              <a:buFont typeface="Arial" panose="020B0604020202020204" pitchFamily="34" charset="0"/>
              <a:buChar char="•"/>
              <a:defRPr sz="11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100"/>
            </a:lvl4pPr>
            <a:lvl5pPr marL="2000250" indent="-171450">
              <a:buFont typeface="Arial" panose="020B0604020202020204" pitchFamily="34" charset="0"/>
              <a:buChar char="•"/>
              <a:defRPr sz="1100"/>
            </a:lvl5pPr>
          </a:lstStyle>
          <a:p>
            <a:pPr lvl="0"/>
            <a:r>
              <a:rPr lang="cs-CZ" dirty="0" err="1"/>
              <a:t>Headline</a:t>
            </a:r>
            <a:r>
              <a:rPr lang="cs-CZ" dirty="0"/>
              <a:t> 2</a:t>
            </a:r>
          </a:p>
          <a:p>
            <a:pPr lvl="0"/>
            <a:endParaRPr lang="cs-CZ" dirty="0"/>
          </a:p>
        </p:txBody>
      </p:sp>
      <p:sp>
        <p:nvSpPr>
          <p:cNvPr id="33" name="Zástupný obsah 3">
            <a:extLst>
              <a:ext uri="{FF2B5EF4-FFF2-40B4-BE49-F238E27FC236}">
                <a16:creationId xmlns:a16="http://schemas.microsoft.com/office/drawing/2014/main" id="{4C04467C-C820-8610-68F4-A58FF1490F2D}"/>
              </a:ext>
            </a:extLst>
          </p:cNvPr>
          <p:cNvSpPr>
            <a:spLocks noGrp="1"/>
          </p:cNvSpPr>
          <p:nvPr>
            <p:ph sz="half" idx="20" hasCustomPrompt="1"/>
          </p:nvPr>
        </p:nvSpPr>
        <p:spPr>
          <a:xfrm>
            <a:off x="7923890" y="2398775"/>
            <a:ext cx="3600000" cy="45110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100" b="1">
                <a:solidFill>
                  <a:srgbClr val="EC7A00"/>
                </a:solidFill>
                <a:latin typeface="Raleway" panose="020B0003030101060003" pitchFamily="34" charset="0"/>
              </a:defRPr>
            </a:lvl1pPr>
            <a:lvl2pPr marL="628650" indent="-171450">
              <a:buFont typeface="Arial" panose="020B0604020202020204" pitchFamily="34" charset="0"/>
              <a:buChar char="•"/>
              <a:defRPr sz="11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100"/>
            </a:lvl4pPr>
            <a:lvl5pPr marL="2000250" indent="-171450">
              <a:buFont typeface="Arial" panose="020B0604020202020204" pitchFamily="34" charset="0"/>
              <a:buChar char="•"/>
              <a:defRPr sz="1100"/>
            </a:lvl5pPr>
          </a:lstStyle>
          <a:p>
            <a:pPr lvl="0"/>
            <a:r>
              <a:rPr lang="cs-CZ" dirty="0" err="1"/>
              <a:t>Headline</a:t>
            </a:r>
            <a:r>
              <a:rPr lang="cs-CZ" dirty="0"/>
              <a:t> 3</a:t>
            </a:r>
          </a:p>
          <a:p>
            <a:pPr lvl="0"/>
            <a:endParaRPr lang="cs-CZ" dirty="0"/>
          </a:p>
        </p:txBody>
      </p:sp>
    </p:spTree>
    <p:extLst>
      <p:ext uri="{BB962C8B-B14F-4D97-AF65-F5344CB8AC3E}">
        <p14:creationId xmlns:p14="http://schemas.microsoft.com/office/powerpoint/2010/main" val="238426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Dva obsahy">
    <p:spTree>
      <p:nvGrpSpPr>
        <p:cNvPr id="1" name=""/>
        <p:cNvGrpSpPr/>
        <p:nvPr/>
      </p:nvGrpSpPr>
      <p:grpSpPr>
        <a:xfrm>
          <a:off x="0" y="0"/>
          <a:ext cx="0" cy="0"/>
          <a:chOff x="0" y="0"/>
          <a:chExt cx="0" cy="0"/>
        </a:xfrm>
      </p:grpSpPr>
      <p:sp>
        <p:nvSpPr>
          <p:cNvPr id="16" name="TextovéPole 15">
            <a:extLst>
              <a:ext uri="{FF2B5EF4-FFF2-40B4-BE49-F238E27FC236}">
                <a16:creationId xmlns:a16="http://schemas.microsoft.com/office/drawing/2014/main" id="{23024C87-9734-DB72-E19C-2A0F6DEFE505}"/>
              </a:ext>
            </a:extLst>
          </p:cNvPr>
          <p:cNvSpPr txBox="1"/>
          <p:nvPr userDrawn="1"/>
        </p:nvSpPr>
        <p:spPr>
          <a:xfrm>
            <a:off x="6428232" y="320802"/>
            <a:ext cx="5486400" cy="251079"/>
          </a:xfrm>
          <a:prstGeom prst="rect">
            <a:avLst/>
          </a:prstGeom>
          <a:noFill/>
        </p:spPr>
        <p:txBody>
          <a:bodyPr wrap="square" lIns="0" tIns="0" rIns="0" bIns="0" rtlCol="0">
            <a:noAutofit/>
          </a:bodyPr>
          <a:lstStyle/>
          <a:p>
            <a:pPr algn="r"/>
            <a:r>
              <a:rPr lang="en-US" sz="1200" b="0" i="0" u="none" strike="noStrike" kern="1200" baseline="30000" dirty="0">
                <a:solidFill>
                  <a:srgbClr val="EC7A00"/>
                </a:solidFill>
                <a:latin typeface="Raleway ExtraBold" panose="020B0003030101060003" pitchFamily="34" charset="-18"/>
                <a:ea typeface="Roboto" panose="02000000000000000000" pitchFamily="2" charset="0"/>
                <a:cs typeface="Roboto" panose="02000000000000000000" pitchFamily="2" charset="0"/>
              </a:rPr>
              <a:t>BUILDING EUROPEAN NUCLEAR COMPETENCE </a:t>
            </a:r>
            <a:br>
              <a:rPr lang="en-US" sz="1200" b="1" i="0" u="none" strike="noStrike" kern="1200" baseline="30000" dirty="0">
                <a:solidFill>
                  <a:schemeClr val="tx1"/>
                </a:solidFill>
                <a:latin typeface="Raleway ExtraBold" panose="020B0003030101060003" pitchFamily="34" charset="-18"/>
                <a:ea typeface="Roboto" panose="02000000000000000000" pitchFamily="2" charset="0"/>
                <a:cs typeface="Roboto" panose="02000000000000000000" pitchFamily="2" charset="0"/>
              </a:rPr>
            </a:b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THROUGH CONTINUOUS ADVANCED</a:t>
            </a:r>
            <a:r>
              <a:rPr lang="cs-CZ"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 </a:t>
            </a: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AND STRUCTURED EDUCATION AND TRAINING ACTIONS</a:t>
            </a:r>
          </a:p>
        </p:txBody>
      </p:sp>
      <p:pic>
        <p:nvPicPr>
          <p:cNvPr id="17" name="Obrázek 16">
            <a:extLst>
              <a:ext uri="{FF2B5EF4-FFF2-40B4-BE49-F238E27FC236}">
                <a16:creationId xmlns:a16="http://schemas.microsoft.com/office/drawing/2014/main" id="{2C5FA88B-C23D-8809-5B8E-3518490A809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18503" y="277395"/>
            <a:ext cx="1756601" cy="761045"/>
          </a:xfrm>
          <a:prstGeom prst="rect">
            <a:avLst/>
          </a:prstGeom>
        </p:spPr>
      </p:pic>
      <p:pic>
        <p:nvPicPr>
          <p:cNvPr id="18" name="Obrázek 17">
            <a:extLst>
              <a:ext uri="{FF2B5EF4-FFF2-40B4-BE49-F238E27FC236}">
                <a16:creationId xmlns:a16="http://schemas.microsoft.com/office/drawing/2014/main" id="{E3DEEB14-F821-697D-6CA4-9598ECB923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2136" y="6391682"/>
            <a:ext cx="1493517" cy="313333"/>
          </a:xfrm>
          <a:prstGeom prst="rect">
            <a:avLst/>
          </a:prstGeom>
        </p:spPr>
      </p:pic>
      <p:grpSp>
        <p:nvGrpSpPr>
          <p:cNvPr id="19" name="Skupina 18"/>
          <p:cNvGrpSpPr/>
          <p:nvPr userDrawn="1"/>
        </p:nvGrpSpPr>
        <p:grpSpPr>
          <a:xfrm>
            <a:off x="3337561" y="1874"/>
            <a:ext cx="8854464" cy="131163"/>
            <a:chOff x="4206215" y="1388615"/>
            <a:chExt cx="7985809" cy="174363"/>
          </a:xfrm>
        </p:grpSpPr>
        <p:sp>
          <p:nvSpPr>
            <p:cNvPr id="20" name="Obdélník 19">
              <a:extLst>
                <a:ext uri="{FF2B5EF4-FFF2-40B4-BE49-F238E27FC236}">
                  <a16:creationId xmlns:a16="http://schemas.microsoft.com/office/drawing/2014/main" id="{267B09C5-1095-95B1-4353-C8DF268EC7C2}"/>
                </a:ext>
              </a:extLst>
            </p:cNvPr>
            <p:cNvSpPr/>
            <p:nvPr userDrawn="1"/>
          </p:nvSpPr>
          <p:spPr>
            <a:xfrm>
              <a:off x="4206240" y="1388615"/>
              <a:ext cx="7985784" cy="86400"/>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267B09C5-1095-95B1-4353-C8DF268EC7C2}"/>
                </a:ext>
              </a:extLst>
            </p:cNvPr>
            <p:cNvSpPr/>
            <p:nvPr userDrawn="1"/>
          </p:nvSpPr>
          <p:spPr>
            <a:xfrm>
              <a:off x="4206215" y="1476578"/>
              <a:ext cx="7985784" cy="86400"/>
            </a:xfrm>
            <a:prstGeom prst="rect">
              <a:avLst/>
            </a:prstGeom>
            <a:solidFill>
              <a:srgbClr val="89A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3" name="Obdélník 22">
            <a:extLst>
              <a:ext uri="{FF2B5EF4-FFF2-40B4-BE49-F238E27FC236}">
                <a16:creationId xmlns:a16="http://schemas.microsoft.com/office/drawing/2014/main" id="{A82A261C-2BA2-A424-C628-6DF48B742417}"/>
              </a:ext>
            </a:extLst>
          </p:cNvPr>
          <p:cNvSpPr/>
          <p:nvPr userDrawn="1"/>
        </p:nvSpPr>
        <p:spPr>
          <a:xfrm>
            <a:off x="-2" y="6714000"/>
            <a:ext cx="5400000" cy="14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4" name="Zástupný symbol obrázku 2">
            <a:extLst>
              <a:ext uri="{FF2B5EF4-FFF2-40B4-BE49-F238E27FC236}">
                <a16:creationId xmlns:a16="http://schemas.microsoft.com/office/drawing/2014/main" id="{80AA350A-A93B-C231-2AF7-7F6F32C29AEC}"/>
              </a:ext>
            </a:extLst>
          </p:cNvPr>
          <p:cNvSpPr>
            <a:spLocks noGrp="1"/>
          </p:cNvSpPr>
          <p:nvPr>
            <p:ph type="pic" idx="1" hasCustomPrompt="1"/>
          </p:nvPr>
        </p:nvSpPr>
        <p:spPr>
          <a:xfrm>
            <a:off x="6217920" y="2404872"/>
            <a:ext cx="5296514" cy="3712464"/>
          </a:xfrm>
          <a:prstGeom prst="rect">
            <a:avLst/>
          </a:prstGeom>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Picture</a:t>
            </a:r>
          </a:p>
        </p:txBody>
      </p:sp>
      <p:sp>
        <p:nvSpPr>
          <p:cNvPr id="25" name="Zástupný obsah 3">
            <a:extLst>
              <a:ext uri="{FF2B5EF4-FFF2-40B4-BE49-F238E27FC236}">
                <a16:creationId xmlns:a16="http://schemas.microsoft.com/office/drawing/2014/main" id="{4C04467C-C820-8610-68F4-A58FF1490F2D}"/>
              </a:ext>
            </a:extLst>
          </p:cNvPr>
          <p:cNvSpPr>
            <a:spLocks noGrp="1"/>
          </p:cNvSpPr>
          <p:nvPr>
            <p:ph sz="half" idx="2" hasCustomPrompt="1"/>
          </p:nvPr>
        </p:nvSpPr>
        <p:spPr>
          <a:xfrm>
            <a:off x="521208" y="2953512"/>
            <a:ext cx="5550408" cy="317296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a:solidFill>
                  <a:schemeClr val="tx1"/>
                </a:solidFill>
                <a:latin typeface="Raleway" panose="020B0003030101060003" pitchFamily="34" charset="0"/>
              </a:defRPr>
            </a:lvl1pPr>
            <a:lvl2pPr marL="628650" indent="-171450">
              <a:buFont typeface="Arial" panose="020B0604020202020204" pitchFamily="34" charset="0"/>
              <a:buChar char="•"/>
              <a:defRPr sz="11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100"/>
            </a:lvl4pPr>
            <a:lvl5pPr marL="2000250" indent="-171450">
              <a:buFont typeface="Arial" panose="020B0604020202020204" pitchFamily="34" charset="0"/>
              <a:buChar char="•"/>
              <a:defRPr sz="11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6" name="Zástupný text 21">
            <a:extLst>
              <a:ext uri="{FF2B5EF4-FFF2-40B4-BE49-F238E27FC236}">
                <a16:creationId xmlns:a16="http://schemas.microsoft.com/office/drawing/2014/main" id="{BB328F69-C217-AACA-A10E-AFB34A33F5DB}"/>
              </a:ext>
            </a:extLst>
          </p:cNvPr>
          <p:cNvSpPr>
            <a:spLocks noGrp="1"/>
          </p:cNvSpPr>
          <p:nvPr>
            <p:ph type="body" sz="quarter" idx="14" hasCustomPrompt="1"/>
          </p:nvPr>
        </p:nvSpPr>
        <p:spPr>
          <a:xfrm>
            <a:off x="514202" y="1312251"/>
            <a:ext cx="10998094" cy="100118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000">
                <a:solidFill>
                  <a:srgbClr val="89A3D5"/>
                </a:solidFill>
              </a:defRPr>
            </a:lvl1pPr>
            <a:lvl2pPr marL="457200" indent="0" algn="l">
              <a:lnSpc>
                <a:spcPct val="100000"/>
              </a:lnSpc>
              <a:buNone/>
              <a:defRPr sz="3000">
                <a:solidFill>
                  <a:schemeClr val="tx2"/>
                </a:solidFill>
              </a:defRPr>
            </a:lvl2pPr>
            <a:lvl3pPr marL="914400" indent="0" algn="l">
              <a:lnSpc>
                <a:spcPct val="100000"/>
              </a:lnSpc>
              <a:buNone/>
              <a:defRPr sz="3000">
                <a:solidFill>
                  <a:schemeClr val="tx2"/>
                </a:solidFill>
              </a:defRPr>
            </a:lvl3pPr>
            <a:lvl4pPr marL="1371600" indent="0" algn="l">
              <a:lnSpc>
                <a:spcPct val="100000"/>
              </a:lnSpc>
              <a:buNone/>
              <a:defRPr sz="3000">
                <a:solidFill>
                  <a:schemeClr val="tx2"/>
                </a:solidFill>
              </a:defRPr>
            </a:lvl4pPr>
            <a:lvl5pPr marL="1828800" indent="0" algn="l">
              <a:lnSpc>
                <a:spcPct val="100000"/>
              </a:lnSpc>
              <a:buNone/>
              <a:defRPr sz="3000">
                <a:solidFill>
                  <a:schemeClr val="tx2"/>
                </a:solidFill>
              </a:defRPr>
            </a:lvl5pPr>
          </a:lstStyle>
          <a:p>
            <a:pPr marL="265113" marR="0" lvl="0" indent="-265113" algn="l" defTabSz="914400" rtl="0" eaLnBrk="1" fontAlgn="auto" latinLnBrk="0" hangingPunct="1">
              <a:lnSpc>
                <a:spcPct val="100000"/>
              </a:lnSpc>
              <a:spcBef>
                <a:spcPts val="0"/>
              </a:spcBef>
              <a:spcAft>
                <a:spcPts val="0"/>
              </a:spcAft>
              <a:buClrTx/>
              <a:buSzTx/>
              <a:buFontTx/>
              <a:buBlip>
                <a:blip r:embed="rId4"/>
              </a:buBlip>
              <a:tabLst/>
              <a:defRPr/>
            </a:pPr>
            <a:r>
              <a:rPr lang="cs-CZ" dirty="0"/>
              <a:t>HEADLINE, CAPITAL LETTERS HEADLINE, CAPITAL LETTERS</a:t>
            </a:r>
          </a:p>
        </p:txBody>
      </p:sp>
      <p:sp>
        <p:nvSpPr>
          <p:cNvPr id="27" name="Zástupný obsah 3">
            <a:extLst>
              <a:ext uri="{FF2B5EF4-FFF2-40B4-BE49-F238E27FC236}">
                <a16:creationId xmlns:a16="http://schemas.microsoft.com/office/drawing/2014/main" id="{4C04467C-C820-8610-68F4-A58FF1490F2D}"/>
              </a:ext>
            </a:extLst>
          </p:cNvPr>
          <p:cNvSpPr>
            <a:spLocks noGrp="1"/>
          </p:cNvSpPr>
          <p:nvPr>
            <p:ph sz="half" idx="18" hasCustomPrompt="1"/>
          </p:nvPr>
        </p:nvSpPr>
        <p:spPr>
          <a:xfrm>
            <a:off x="511154" y="2401823"/>
            <a:ext cx="5569606" cy="45110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100" b="1">
                <a:solidFill>
                  <a:srgbClr val="EC7A00"/>
                </a:solidFill>
                <a:latin typeface="Raleway" panose="020B0003030101060003" pitchFamily="34" charset="0"/>
              </a:defRPr>
            </a:lvl1pPr>
            <a:lvl2pPr marL="628650" indent="-171450">
              <a:buFont typeface="Arial" panose="020B0604020202020204" pitchFamily="34" charset="0"/>
              <a:buChar char="•"/>
              <a:defRPr sz="11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100"/>
            </a:lvl4pPr>
            <a:lvl5pPr marL="2000250" indent="-171450">
              <a:buFont typeface="Arial" panose="020B0604020202020204" pitchFamily="34" charset="0"/>
              <a:buChar char="•"/>
              <a:defRPr sz="1100"/>
            </a:lvl5pPr>
          </a:lstStyle>
          <a:p>
            <a:pPr lvl="0"/>
            <a:r>
              <a:rPr lang="cs-CZ" dirty="0" err="1"/>
              <a:t>Headline</a:t>
            </a:r>
            <a:r>
              <a:rPr lang="cs-CZ" dirty="0"/>
              <a:t> 1</a:t>
            </a:r>
          </a:p>
          <a:p>
            <a:pPr lvl="0"/>
            <a:endParaRPr lang="cs-CZ" dirty="0"/>
          </a:p>
        </p:txBody>
      </p:sp>
    </p:spTree>
    <p:extLst>
      <p:ext uri="{BB962C8B-B14F-4D97-AF65-F5344CB8AC3E}">
        <p14:creationId xmlns:p14="http://schemas.microsoft.com/office/powerpoint/2010/main" val="93986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zdna stranka">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23024C87-9734-DB72-E19C-2A0F6DEFE505}"/>
              </a:ext>
            </a:extLst>
          </p:cNvPr>
          <p:cNvSpPr txBox="1"/>
          <p:nvPr userDrawn="1"/>
        </p:nvSpPr>
        <p:spPr>
          <a:xfrm>
            <a:off x="6428232" y="320802"/>
            <a:ext cx="5486400" cy="251079"/>
          </a:xfrm>
          <a:prstGeom prst="rect">
            <a:avLst/>
          </a:prstGeom>
          <a:noFill/>
        </p:spPr>
        <p:txBody>
          <a:bodyPr wrap="square" lIns="0" tIns="0" rIns="0" bIns="0" rtlCol="0">
            <a:noAutofit/>
          </a:bodyPr>
          <a:lstStyle/>
          <a:p>
            <a:pPr algn="r"/>
            <a:r>
              <a:rPr lang="en-US" sz="1200" b="0" i="0" u="none" strike="noStrike" kern="1200" baseline="30000" dirty="0">
                <a:solidFill>
                  <a:srgbClr val="EC7A00"/>
                </a:solidFill>
                <a:latin typeface="Raleway ExtraBold" panose="020B0003030101060003" pitchFamily="34" charset="-18"/>
                <a:ea typeface="Roboto" panose="02000000000000000000" pitchFamily="2" charset="0"/>
                <a:cs typeface="Roboto" panose="02000000000000000000" pitchFamily="2" charset="0"/>
              </a:rPr>
              <a:t>BUILDING EUROPEAN NUCLEAR COMPETENCE </a:t>
            </a:r>
            <a:br>
              <a:rPr lang="en-US" sz="1200" b="1" i="0" u="none" strike="noStrike" kern="1200" baseline="30000" dirty="0">
                <a:solidFill>
                  <a:schemeClr val="tx1"/>
                </a:solidFill>
                <a:latin typeface="Raleway ExtraBold" panose="020B0003030101060003" pitchFamily="34" charset="-18"/>
                <a:ea typeface="Roboto" panose="02000000000000000000" pitchFamily="2" charset="0"/>
                <a:cs typeface="Roboto" panose="02000000000000000000" pitchFamily="2" charset="0"/>
              </a:rPr>
            </a:b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THROUGH CONTINUOUS ADVANCED</a:t>
            </a:r>
            <a:r>
              <a:rPr lang="cs-CZ"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 </a:t>
            </a: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AND STRUCTURED EDUCATION AND TRAINING ACTIONS</a:t>
            </a:r>
          </a:p>
        </p:txBody>
      </p:sp>
      <p:pic>
        <p:nvPicPr>
          <p:cNvPr id="14" name="Obrázek 13">
            <a:extLst>
              <a:ext uri="{FF2B5EF4-FFF2-40B4-BE49-F238E27FC236}">
                <a16:creationId xmlns:a16="http://schemas.microsoft.com/office/drawing/2014/main" id="{2C5FA88B-C23D-8809-5B8E-3518490A809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18503" y="277395"/>
            <a:ext cx="1756601" cy="761045"/>
          </a:xfrm>
          <a:prstGeom prst="rect">
            <a:avLst/>
          </a:prstGeom>
        </p:spPr>
      </p:pic>
      <p:pic>
        <p:nvPicPr>
          <p:cNvPr id="15" name="Obrázek 14">
            <a:extLst>
              <a:ext uri="{FF2B5EF4-FFF2-40B4-BE49-F238E27FC236}">
                <a16:creationId xmlns:a16="http://schemas.microsoft.com/office/drawing/2014/main" id="{E3DEEB14-F821-697D-6CA4-9598ECB923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2136" y="6391682"/>
            <a:ext cx="1493517" cy="313333"/>
          </a:xfrm>
          <a:prstGeom prst="rect">
            <a:avLst/>
          </a:prstGeom>
        </p:spPr>
      </p:pic>
      <p:grpSp>
        <p:nvGrpSpPr>
          <p:cNvPr id="16" name="Skupina 15"/>
          <p:cNvGrpSpPr/>
          <p:nvPr userDrawn="1"/>
        </p:nvGrpSpPr>
        <p:grpSpPr>
          <a:xfrm>
            <a:off x="3337561" y="1874"/>
            <a:ext cx="8854464" cy="131163"/>
            <a:chOff x="4206215" y="1388615"/>
            <a:chExt cx="7985809" cy="174363"/>
          </a:xfrm>
        </p:grpSpPr>
        <p:sp>
          <p:nvSpPr>
            <p:cNvPr id="17" name="Obdélník 16">
              <a:extLst>
                <a:ext uri="{FF2B5EF4-FFF2-40B4-BE49-F238E27FC236}">
                  <a16:creationId xmlns:a16="http://schemas.microsoft.com/office/drawing/2014/main" id="{267B09C5-1095-95B1-4353-C8DF268EC7C2}"/>
                </a:ext>
              </a:extLst>
            </p:cNvPr>
            <p:cNvSpPr/>
            <p:nvPr userDrawn="1"/>
          </p:nvSpPr>
          <p:spPr>
            <a:xfrm>
              <a:off x="4206240" y="1388615"/>
              <a:ext cx="7985784" cy="86400"/>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267B09C5-1095-95B1-4353-C8DF268EC7C2}"/>
                </a:ext>
              </a:extLst>
            </p:cNvPr>
            <p:cNvSpPr/>
            <p:nvPr userDrawn="1"/>
          </p:nvSpPr>
          <p:spPr>
            <a:xfrm>
              <a:off x="4206215" y="1476578"/>
              <a:ext cx="7985784" cy="86400"/>
            </a:xfrm>
            <a:prstGeom prst="rect">
              <a:avLst/>
            </a:prstGeom>
            <a:solidFill>
              <a:srgbClr val="89A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0" name="Obdélník 19">
            <a:extLst>
              <a:ext uri="{FF2B5EF4-FFF2-40B4-BE49-F238E27FC236}">
                <a16:creationId xmlns:a16="http://schemas.microsoft.com/office/drawing/2014/main" id="{A82A261C-2BA2-A424-C628-6DF48B742417}"/>
              </a:ext>
            </a:extLst>
          </p:cNvPr>
          <p:cNvSpPr/>
          <p:nvPr userDrawn="1"/>
        </p:nvSpPr>
        <p:spPr>
          <a:xfrm>
            <a:off x="-2" y="6714000"/>
            <a:ext cx="5400000" cy="14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39365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14" name="TextovéPole 13">
            <a:extLst>
              <a:ext uri="{FF2B5EF4-FFF2-40B4-BE49-F238E27FC236}">
                <a16:creationId xmlns:a16="http://schemas.microsoft.com/office/drawing/2014/main" id="{23024C87-9734-DB72-E19C-2A0F6DEFE505}"/>
              </a:ext>
            </a:extLst>
          </p:cNvPr>
          <p:cNvSpPr txBox="1"/>
          <p:nvPr userDrawn="1"/>
        </p:nvSpPr>
        <p:spPr>
          <a:xfrm>
            <a:off x="6428232" y="320802"/>
            <a:ext cx="5486400" cy="251079"/>
          </a:xfrm>
          <a:prstGeom prst="rect">
            <a:avLst/>
          </a:prstGeom>
          <a:noFill/>
        </p:spPr>
        <p:txBody>
          <a:bodyPr wrap="square" lIns="0" tIns="0" rIns="0" bIns="0" rtlCol="0">
            <a:noAutofit/>
          </a:bodyPr>
          <a:lstStyle/>
          <a:p>
            <a:pPr algn="r"/>
            <a:r>
              <a:rPr lang="en-US" sz="1200" b="0" i="0" u="none" strike="noStrike" kern="1200" baseline="30000" dirty="0">
                <a:solidFill>
                  <a:srgbClr val="EC7A00"/>
                </a:solidFill>
                <a:latin typeface="Raleway ExtraBold" panose="020B0003030101060003" pitchFamily="34" charset="-18"/>
                <a:ea typeface="Roboto" panose="02000000000000000000" pitchFamily="2" charset="0"/>
                <a:cs typeface="Roboto" panose="02000000000000000000" pitchFamily="2" charset="0"/>
              </a:rPr>
              <a:t>BUILDING EUROPEAN NUCLEAR COMPETENCE </a:t>
            </a:r>
            <a:br>
              <a:rPr lang="en-US" sz="1200" b="1" i="0" u="none" strike="noStrike" kern="1200" baseline="30000" dirty="0">
                <a:solidFill>
                  <a:schemeClr val="tx1"/>
                </a:solidFill>
                <a:latin typeface="Raleway ExtraBold" panose="020B0003030101060003" pitchFamily="34" charset="-18"/>
                <a:ea typeface="Roboto" panose="02000000000000000000" pitchFamily="2" charset="0"/>
                <a:cs typeface="Roboto" panose="02000000000000000000" pitchFamily="2" charset="0"/>
              </a:rPr>
            </a:b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THROUGH CONTINUOUS ADVANCED</a:t>
            </a:r>
            <a:r>
              <a:rPr lang="cs-CZ"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 </a:t>
            </a:r>
            <a:r>
              <a:rPr lang="en-US" sz="12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AND STRUCTURED EDUCATION AND TRAINING ACTIONS</a:t>
            </a:r>
          </a:p>
        </p:txBody>
      </p:sp>
      <p:pic>
        <p:nvPicPr>
          <p:cNvPr id="15" name="Obrázek 14">
            <a:extLst>
              <a:ext uri="{FF2B5EF4-FFF2-40B4-BE49-F238E27FC236}">
                <a16:creationId xmlns:a16="http://schemas.microsoft.com/office/drawing/2014/main" id="{2C5FA88B-C23D-8809-5B8E-3518490A8091}"/>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18503" y="277395"/>
            <a:ext cx="1756601" cy="761045"/>
          </a:xfrm>
          <a:prstGeom prst="rect">
            <a:avLst/>
          </a:prstGeom>
        </p:spPr>
      </p:pic>
      <p:pic>
        <p:nvPicPr>
          <p:cNvPr id="16" name="Obrázek 15">
            <a:extLst>
              <a:ext uri="{FF2B5EF4-FFF2-40B4-BE49-F238E27FC236}">
                <a16:creationId xmlns:a16="http://schemas.microsoft.com/office/drawing/2014/main" id="{E3DEEB14-F821-697D-6CA4-9598ECB923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2136" y="6391682"/>
            <a:ext cx="1493517" cy="313333"/>
          </a:xfrm>
          <a:prstGeom prst="rect">
            <a:avLst/>
          </a:prstGeom>
        </p:spPr>
      </p:pic>
      <p:grpSp>
        <p:nvGrpSpPr>
          <p:cNvPr id="17" name="Skupina 16"/>
          <p:cNvGrpSpPr/>
          <p:nvPr userDrawn="1"/>
        </p:nvGrpSpPr>
        <p:grpSpPr>
          <a:xfrm>
            <a:off x="3337561" y="1874"/>
            <a:ext cx="8854464" cy="131163"/>
            <a:chOff x="4206215" y="1388615"/>
            <a:chExt cx="7985809" cy="174363"/>
          </a:xfrm>
        </p:grpSpPr>
        <p:sp>
          <p:nvSpPr>
            <p:cNvPr id="18" name="Obdélník 17">
              <a:extLst>
                <a:ext uri="{FF2B5EF4-FFF2-40B4-BE49-F238E27FC236}">
                  <a16:creationId xmlns:a16="http://schemas.microsoft.com/office/drawing/2014/main" id="{267B09C5-1095-95B1-4353-C8DF268EC7C2}"/>
                </a:ext>
              </a:extLst>
            </p:cNvPr>
            <p:cNvSpPr/>
            <p:nvPr userDrawn="1"/>
          </p:nvSpPr>
          <p:spPr>
            <a:xfrm>
              <a:off x="4206240" y="1388615"/>
              <a:ext cx="7985784" cy="86400"/>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a:extLst>
                <a:ext uri="{FF2B5EF4-FFF2-40B4-BE49-F238E27FC236}">
                  <a16:creationId xmlns:a16="http://schemas.microsoft.com/office/drawing/2014/main" id="{267B09C5-1095-95B1-4353-C8DF268EC7C2}"/>
                </a:ext>
              </a:extLst>
            </p:cNvPr>
            <p:cNvSpPr/>
            <p:nvPr userDrawn="1"/>
          </p:nvSpPr>
          <p:spPr>
            <a:xfrm>
              <a:off x="4206215" y="1476578"/>
              <a:ext cx="7985784" cy="86400"/>
            </a:xfrm>
            <a:prstGeom prst="rect">
              <a:avLst/>
            </a:prstGeom>
            <a:solidFill>
              <a:srgbClr val="89A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1" name="Obdélník 20">
            <a:extLst>
              <a:ext uri="{FF2B5EF4-FFF2-40B4-BE49-F238E27FC236}">
                <a16:creationId xmlns:a16="http://schemas.microsoft.com/office/drawing/2014/main" id="{A82A261C-2BA2-A424-C628-6DF48B742417}"/>
              </a:ext>
            </a:extLst>
          </p:cNvPr>
          <p:cNvSpPr/>
          <p:nvPr userDrawn="1"/>
        </p:nvSpPr>
        <p:spPr>
          <a:xfrm>
            <a:off x="-2" y="6714000"/>
            <a:ext cx="5400000" cy="14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2" name="Zástupný text 21">
            <a:extLst>
              <a:ext uri="{FF2B5EF4-FFF2-40B4-BE49-F238E27FC236}">
                <a16:creationId xmlns:a16="http://schemas.microsoft.com/office/drawing/2014/main" id="{BB328F69-C217-AACA-A10E-AFB34A33F5DB}"/>
              </a:ext>
            </a:extLst>
          </p:cNvPr>
          <p:cNvSpPr>
            <a:spLocks noGrp="1"/>
          </p:cNvSpPr>
          <p:nvPr>
            <p:ph type="body" sz="quarter" idx="14" hasCustomPrompt="1"/>
          </p:nvPr>
        </p:nvSpPr>
        <p:spPr>
          <a:xfrm>
            <a:off x="514202" y="1312251"/>
            <a:ext cx="4030366" cy="213503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000">
                <a:solidFill>
                  <a:srgbClr val="89A3D5"/>
                </a:solidFill>
              </a:defRPr>
            </a:lvl1pPr>
            <a:lvl2pPr marL="457200" indent="0" algn="l">
              <a:lnSpc>
                <a:spcPct val="100000"/>
              </a:lnSpc>
              <a:buNone/>
              <a:defRPr sz="3000">
                <a:solidFill>
                  <a:schemeClr val="tx2"/>
                </a:solidFill>
              </a:defRPr>
            </a:lvl2pPr>
            <a:lvl3pPr marL="914400" indent="0" algn="l">
              <a:lnSpc>
                <a:spcPct val="100000"/>
              </a:lnSpc>
              <a:buNone/>
              <a:defRPr sz="3000">
                <a:solidFill>
                  <a:schemeClr val="tx2"/>
                </a:solidFill>
              </a:defRPr>
            </a:lvl3pPr>
            <a:lvl4pPr marL="1371600" indent="0" algn="l">
              <a:lnSpc>
                <a:spcPct val="100000"/>
              </a:lnSpc>
              <a:buNone/>
              <a:defRPr sz="3000">
                <a:solidFill>
                  <a:schemeClr val="tx2"/>
                </a:solidFill>
              </a:defRPr>
            </a:lvl4pPr>
            <a:lvl5pPr marL="1828800" indent="0" algn="l">
              <a:lnSpc>
                <a:spcPct val="100000"/>
              </a:lnSpc>
              <a:buNone/>
              <a:defRPr sz="3000">
                <a:solidFill>
                  <a:schemeClr val="tx2"/>
                </a:solidFill>
              </a:defRPr>
            </a:lvl5pPr>
          </a:lstStyle>
          <a:p>
            <a:pPr marL="265113" marR="0" lvl="0" indent="-265113" algn="l" defTabSz="914400" rtl="0" eaLnBrk="1" fontAlgn="auto" latinLnBrk="0" hangingPunct="1">
              <a:lnSpc>
                <a:spcPct val="100000"/>
              </a:lnSpc>
              <a:spcBef>
                <a:spcPts val="0"/>
              </a:spcBef>
              <a:spcAft>
                <a:spcPts val="0"/>
              </a:spcAft>
              <a:buClrTx/>
              <a:buSzTx/>
              <a:buFontTx/>
              <a:buBlip>
                <a:blip r:embed="rId4"/>
              </a:buBlip>
              <a:tabLst/>
              <a:defRPr/>
            </a:pPr>
            <a:r>
              <a:rPr lang="cs-CZ" dirty="0"/>
              <a:t>HEADLINE, CAPITAL LETTERS HEADLINE, CAPITAL LETTERS</a:t>
            </a:r>
          </a:p>
        </p:txBody>
      </p:sp>
      <p:sp>
        <p:nvSpPr>
          <p:cNvPr id="23" name="Zástupný obsah 3">
            <a:extLst>
              <a:ext uri="{FF2B5EF4-FFF2-40B4-BE49-F238E27FC236}">
                <a16:creationId xmlns:a16="http://schemas.microsoft.com/office/drawing/2014/main" id="{4C04467C-C820-8610-68F4-A58FF1490F2D}"/>
              </a:ext>
            </a:extLst>
          </p:cNvPr>
          <p:cNvSpPr>
            <a:spLocks noGrp="1"/>
          </p:cNvSpPr>
          <p:nvPr>
            <p:ph sz="half" idx="2" hasCustomPrompt="1"/>
          </p:nvPr>
        </p:nvSpPr>
        <p:spPr>
          <a:xfrm>
            <a:off x="521208" y="3538728"/>
            <a:ext cx="4041648" cy="258775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a:solidFill>
                  <a:schemeClr val="tx1"/>
                </a:solidFill>
                <a:latin typeface="Raleway" panose="020B0003030101060003" pitchFamily="34" charset="0"/>
              </a:defRPr>
            </a:lvl1pPr>
            <a:lvl2pPr marL="628650" indent="-171450">
              <a:buFont typeface="Arial" panose="020B0604020202020204" pitchFamily="34" charset="0"/>
              <a:buChar char="•"/>
              <a:defRPr sz="11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100"/>
            </a:lvl4pPr>
            <a:lvl5pPr marL="2000250" indent="-171450">
              <a:buFont typeface="Arial" panose="020B0604020202020204" pitchFamily="34" charset="0"/>
              <a:buChar char="•"/>
              <a:defRPr sz="11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Zástupný symbol obrázku 2">
            <a:extLst>
              <a:ext uri="{FF2B5EF4-FFF2-40B4-BE49-F238E27FC236}">
                <a16:creationId xmlns:a16="http://schemas.microsoft.com/office/drawing/2014/main" id="{80AA350A-A93B-C231-2AF7-7F6F32C29AEC}"/>
              </a:ext>
            </a:extLst>
          </p:cNvPr>
          <p:cNvSpPr>
            <a:spLocks noGrp="1"/>
          </p:cNvSpPr>
          <p:nvPr>
            <p:ph type="pic" idx="1" hasCustomPrompt="1"/>
          </p:nvPr>
        </p:nvSpPr>
        <p:spPr>
          <a:xfrm>
            <a:off x="4645152" y="1307592"/>
            <a:ext cx="6869282" cy="4809744"/>
          </a:xfrm>
          <a:prstGeom prst="rect">
            <a:avLst/>
          </a:prstGeom>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Picture</a:t>
            </a:r>
          </a:p>
        </p:txBody>
      </p:sp>
    </p:spTree>
    <p:extLst>
      <p:ext uri="{BB962C8B-B14F-4D97-AF65-F5344CB8AC3E}">
        <p14:creationId xmlns:p14="http://schemas.microsoft.com/office/powerpoint/2010/main" val="205822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
        <p:nvSpPr>
          <p:cNvPr id="7" name="Nadpis 10">
            <a:extLst>
              <a:ext uri="{FF2B5EF4-FFF2-40B4-BE49-F238E27FC236}">
                <a16:creationId xmlns:a16="http://schemas.microsoft.com/office/drawing/2014/main" id="{48E37F6A-8EB2-339D-2166-04CAC93620AC}"/>
              </a:ext>
            </a:extLst>
          </p:cNvPr>
          <p:cNvSpPr>
            <a:spLocks noGrp="1"/>
          </p:cNvSpPr>
          <p:nvPr>
            <p:ph type="title" hasCustomPrompt="1"/>
          </p:nvPr>
        </p:nvSpPr>
        <p:spPr>
          <a:xfrm>
            <a:off x="605624" y="2529887"/>
            <a:ext cx="10277350" cy="533353"/>
          </a:xfrm>
          <a:prstGeom prst="rect">
            <a:avLst/>
          </a:prstGeom>
        </p:spPr>
        <p:txBody>
          <a:bodyPr/>
          <a:lstStyle>
            <a:lvl1pPr>
              <a:defRPr sz="3100" b="0">
                <a:solidFill>
                  <a:srgbClr val="EC7A00"/>
                </a:solidFill>
                <a:latin typeface="Raleway ExtraBold" panose="020B0003030101060003" pitchFamily="34" charset="-18"/>
              </a:defRPr>
            </a:lvl1pPr>
          </a:lstStyle>
          <a:p>
            <a:r>
              <a:rPr lang="cs-CZ" dirty="0"/>
              <a:t>HEDLINE 1, CAPITAL LETTERS</a:t>
            </a:r>
          </a:p>
        </p:txBody>
      </p:sp>
      <p:sp>
        <p:nvSpPr>
          <p:cNvPr id="10" name="Zástupný text 21">
            <a:extLst>
              <a:ext uri="{FF2B5EF4-FFF2-40B4-BE49-F238E27FC236}">
                <a16:creationId xmlns:a16="http://schemas.microsoft.com/office/drawing/2014/main" id="{1B8332BD-F47B-0FFF-73AB-07652A2E9B18}"/>
              </a:ext>
            </a:extLst>
          </p:cNvPr>
          <p:cNvSpPr>
            <a:spLocks noGrp="1"/>
          </p:cNvSpPr>
          <p:nvPr>
            <p:ph type="body" sz="quarter" idx="14" hasCustomPrompt="1"/>
          </p:nvPr>
        </p:nvSpPr>
        <p:spPr>
          <a:xfrm>
            <a:off x="605642" y="3095331"/>
            <a:ext cx="10312294" cy="864022"/>
          </a:xfrm>
          <a:prstGeom prst="rect">
            <a:avLst/>
          </a:prstGeom>
        </p:spPr>
        <p:txBody>
          <a:bodyPr/>
          <a:lstStyle>
            <a:lvl1pPr marL="0" indent="0" algn="l">
              <a:lnSpc>
                <a:spcPct val="100000"/>
              </a:lnSpc>
              <a:buNone/>
              <a:defRPr sz="2700">
                <a:solidFill>
                  <a:schemeClr val="bg1"/>
                </a:solidFill>
                <a:latin typeface="Raleway Light" panose="020B0003030101060003" pitchFamily="34" charset="-18"/>
              </a:defRPr>
            </a:lvl1pPr>
            <a:lvl2pPr marL="457200" indent="0" algn="l">
              <a:lnSpc>
                <a:spcPct val="100000"/>
              </a:lnSpc>
              <a:buNone/>
              <a:defRPr sz="3000">
                <a:solidFill>
                  <a:schemeClr val="tx2"/>
                </a:solidFill>
              </a:defRPr>
            </a:lvl2pPr>
            <a:lvl3pPr marL="914400" indent="0" algn="l">
              <a:lnSpc>
                <a:spcPct val="100000"/>
              </a:lnSpc>
              <a:buNone/>
              <a:defRPr sz="3000">
                <a:solidFill>
                  <a:schemeClr val="tx2"/>
                </a:solidFill>
              </a:defRPr>
            </a:lvl3pPr>
            <a:lvl4pPr marL="1371600" indent="0" algn="l">
              <a:lnSpc>
                <a:spcPct val="100000"/>
              </a:lnSpc>
              <a:buNone/>
              <a:defRPr sz="3000">
                <a:solidFill>
                  <a:schemeClr val="tx2"/>
                </a:solidFill>
              </a:defRPr>
            </a:lvl4pPr>
            <a:lvl5pPr marL="1828800" indent="0" algn="l">
              <a:lnSpc>
                <a:spcPct val="100000"/>
              </a:lnSpc>
              <a:buNone/>
              <a:defRPr sz="3000">
                <a:solidFill>
                  <a:schemeClr val="tx2"/>
                </a:solidFill>
              </a:defRPr>
            </a:lvl5pPr>
          </a:lstStyle>
          <a:p>
            <a:pPr lvl="0"/>
            <a:r>
              <a:rPr lang="cs-CZ" dirty="0"/>
              <a:t>HEDLINE 2, CAPITAL LETTERS</a:t>
            </a:r>
          </a:p>
        </p:txBody>
      </p:sp>
    </p:spTree>
    <p:extLst>
      <p:ext uri="{BB962C8B-B14F-4D97-AF65-F5344CB8AC3E}">
        <p14:creationId xmlns:p14="http://schemas.microsoft.com/office/powerpoint/2010/main" val="241876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55047" y="1589558"/>
            <a:ext cx="6836953" cy="4326610"/>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0">
            <a:extLst>
              <a:ext uri="{FF2B5EF4-FFF2-40B4-BE49-F238E27FC236}">
                <a16:creationId xmlns:a16="http://schemas.microsoft.com/office/drawing/2014/main" id="{48E37F6A-8EB2-339D-2166-04CAC93620AC}"/>
              </a:ext>
            </a:extLst>
          </p:cNvPr>
          <p:cNvSpPr>
            <a:spLocks noGrp="1"/>
          </p:cNvSpPr>
          <p:nvPr>
            <p:ph type="title" hasCustomPrompt="1"/>
          </p:nvPr>
        </p:nvSpPr>
        <p:spPr>
          <a:xfrm>
            <a:off x="605624" y="2529887"/>
            <a:ext cx="5904904" cy="1072849"/>
          </a:xfrm>
          <a:prstGeom prst="rect">
            <a:avLst/>
          </a:prstGeom>
        </p:spPr>
        <p:txBody>
          <a:bodyPr/>
          <a:lstStyle>
            <a:lvl1pPr>
              <a:defRPr sz="3100" b="0">
                <a:solidFill>
                  <a:srgbClr val="EC7A00"/>
                </a:solidFill>
                <a:latin typeface="Raleway ExtraBold" panose="020B0003030101060003" pitchFamily="34" charset="-18"/>
              </a:defRPr>
            </a:lvl1pPr>
          </a:lstStyle>
          <a:p>
            <a:r>
              <a:rPr lang="cs-CZ" dirty="0"/>
              <a:t>HEDLINE 1, CAPITAL LETTERS</a:t>
            </a:r>
          </a:p>
        </p:txBody>
      </p:sp>
      <p:sp>
        <p:nvSpPr>
          <p:cNvPr id="10" name="Zástupný text 21">
            <a:extLst>
              <a:ext uri="{FF2B5EF4-FFF2-40B4-BE49-F238E27FC236}">
                <a16:creationId xmlns:a16="http://schemas.microsoft.com/office/drawing/2014/main" id="{1B8332BD-F47B-0FFF-73AB-07652A2E9B18}"/>
              </a:ext>
            </a:extLst>
          </p:cNvPr>
          <p:cNvSpPr>
            <a:spLocks noGrp="1"/>
          </p:cNvSpPr>
          <p:nvPr>
            <p:ph type="body" sz="quarter" idx="14" hasCustomPrompt="1"/>
          </p:nvPr>
        </p:nvSpPr>
        <p:spPr>
          <a:xfrm>
            <a:off x="605642" y="3689691"/>
            <a:ext cx="4853326" cy="1952158"/>
          </a:xfrm>
          <a:prstGeom prst="rect">
            <a:avLst/>
          </a:prstGeom>
        </p:spPr>
        <p:txBody>
          <a:bodyPr/>
          <a:lstStyle>
            <a:lvl1pPr marL="0" indent="0" algn="l">
              <a:lnSpc>
                <a:spcPct val="100000"/>
              </a:lnSpc>
              <a:buNone/>
              <a:defRPr sz="2700">
                <a:solidFill>
                  <a:schemeClr val="bg1"/>
                </a:solidFill>
                <a:latin typeface="Raleway Light" panose="020B0003030101060003" pitchFamily="34" charset="-18"/>
              </a:defRPr>
            </a:lvl1pPr>
            <a:lvl2pPr marL="457200" indent="0" algn="l">
              <a:lnSpc>
                <a:spcPct val="100000"/>
              </a:lnSpc>
              <a:buNone/>
              <a:defRPr sz="3000">
                <a:solidFill>
                  <a:schemeClr val="tx2"/>
                </a:solidFill>
              </a:defRPr>
            </a:lvl2pPr>
            <a:lvl3pPr marL="914400" indent="0" algn="l">
              <a:lnSpc>
                <a:spcPct val="100000"/>
              </a:lnSpc>
              <a:buNone/>
              <a:defRPr sz="3000">
                <a:solidFill>
                  <a:schemeClr val="tx2"/>
                </a:solidFill>
              </a:defRPr>
            </a:lvl3pPr>
            <a:lvl4pPr marL="1371600" indent="0" algn="l">
              <a:lnSpc>
                <a:spcPct val="100000"/>
              </a:lnSpc>
              <a:buNone/>
              <a:defRPr sz="3000">
                <a:solidFill>
                  <a:schemeClr val="tx2"/>
                </a:solidFill>
              </a:defRPr>
            </a:lvl4pPr>
            <a:lvl5pPr marL="1828800" indent="0" algn="l">
              <a:lnSpc>
                <a:spcPct val="100000"/>
              </a:lnSpc>
              <a:buNone/>
              <a:defRPr sz="3000">
                <a:solidFill>
                  <a:schemeClr val="tx2"/>
                </a:solidFill>
              </a:defRPr>
            </a:lvl5pPr>
          </a:lstStyle>
          <a:p>
            <a:pPr lvl="0"/>
            <a:r>
              <a:rPr lang="cs-CZ" dirty="0"/>
              <a:t>HEDLINE 2, CAPITAL LETTERS</a:t>
            </a:r>
          </a:p>
        </p:txBody>
      </p:sp>
    </p:spTree>
    <p:extLst>
      <p:ext uri="{BB962C8B-B14F-4D97-AF65-F5344CB8AC3E}">
        <p14:creationId xmlns:p14="http://schemas.microsoft.com/office/powerpoint/2010/main" val="2459243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Zástupný symbol pro datum 6">
            <a:extLst>
              <a:ext uri="{FF2B5EF4-FFF2-40B4-BE49-F238E27FC236}">
                <a16:creationId xmlns:a16="http://schemas.microsoft.com/office/drawing/2014/main" id="{5D168008-E32F-66BD-3935-07EB9950C233}"/>
              </a:ext>
            </a:extLst>
          </p:cNvPr>
          <p:cNvSpPr txBox="1">
            <a:spLocks/>
          </p:cNvSpPr>
          <p:nvPr userDrawn="1"/>
        </p:nvSpPr>
        <p:spPr>
          <a:xfrm>
            <a:off x="946446" y="6356350"/>
            <a:ext cx="2743200" cy="36512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2666CF-0E4D-41C2-95D1-4BD5395F291A}" type="datetimeFigureOut">
              <a:rPr lang="cs-CZ" sz="900" smtClean="0">
                <a:latin typeface="Raleway SemiBold" panose="020B0003030101060003" pitchFamily="34" charset="-18"/>
              </a:rPr>
              <a:pPr/>
              <a:t>09.12.2022</a:t>
            </a:fld>
            <a:endParaRPr lang="cs-CZ" sz="900" dirty="0">
              <a:latin typeface="Raleway SemiBold" panose="020B0003030101060003" pitchFamily="34" charset="-18"/>
            </a:endParaRPr>
          </a:p>
        </p:txBody>
      </p:sp>
      <p:sp>
        <p:nvSpPr>
          <p:cNvPr id="10" name="Zástupný symbol pro číslo snímku 8">
            <a:extLst>
              <a:ext uri="{FF2B5EF4-FFF2-40B4-BE49-F238E27FC236}">
                <a16:creationId xmlns:a16="http://schemas.microsoft.com/office/drawing/2014/main" id="{E9CF12A0-231D-8E2D-CED8-FA0EE8340E67}"/>
              </a:ext>
            </a:extLst>
          </p:cNvPr>
          <p:cNvSpPr txBox="1">
            <a:spLocks/>
          </p:cNvSpPr>
          <p:nvPr userDrawn="1"/>
        </p:nvSpPr>
        <p:spPr>
          <a:xfrm>
            <a:off x="367145" y="6356350"/>
            <a:ext cx="964495" cy="365125"/>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D04911-FDB5-45C3-835F-C77A04195A42}" type="slidenum">
              <a:rPr lang="cs-CZ" sz="900" smtClean="0">
                <a:latin typeface="Raleway SemiBold" panose="020B0003030101060003" pitchFamily="34" charset="-18"/>
              </a:rPr>
              <a:pPr/>
              <a:t>‹#›</a:t>
            </a:fld>
            <a:endParaRPr lang="cs-CZ" sz="900" dirty="0">
              <a:latin typeface="Raleway SemiBold" panose="020B0003030101060003" pitchFamily="34" charset="-18"/>
            </a:endParaRPr>
          </a:p>
        </p:txBody>
      </p:sp>
      <p:sp>
        <p:nvSpPr>
          <p:cNvPr id="4" name="Obdélník 3">
            <a:extLst>
              <a:ext uri="{FF2B5EF4-FFF2-40B4-BE49-F238E27FC236}">
                <a16:creationId xmlns:a16="http://schemas.microsoft.com/office/drawing/2014/main" id="{A82A261C-2BA2-A424-C628-6DF48B742417}"/>
              </a:ext>
            </a:extLst>
          </p:cNvPr>
          <p:cNvSpPr/>
          <p:nvPr userDrawn="1"/>
        </p:nvSpPr>
        <p:spPr>
          <a:xfrm rot="16200000">
            <a:off x="-593820" y="1947177"/>
            <a:ext cx="1331640" cy="144000"/>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90729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4" r:id="rId5"/>
    <p:sldLayoutId id="2147483657" r:id="rId6"/>
  </p:sldLayoutIdLs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17" name="Obdélník 16">
            <a:extLst>
              <a:ext uri="{FF2B5EF4-FFF2-40B4-BE49-F238E27FC236}">
                <a16:creationId xmlns:a16="http://schemas.microsoft.com/office/drawing/2014/main" id="{A82A261C-2BA2-A424-C628-6DF48B742417}"/>
              </a:ext>
            </a:extLst>
          </p:cNvPr>
          <p:cNvSpPr/>
          <p:nvPr userDrawn="1"/>
        </p:nvSpPr>
        <p:spPr>
          <a:xfrm rot="16200000">
            <a:off x="3450578" y="-1883421"/>
            <a:ext cx="5290841" cy="12192000"/>
          </a:xfrm>
          <a:prstGeom prst="rect">
            <a:avLst/>
          </a:prstGeom>
          <a:solidFill>
            <a:srgbClr val="093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TextovéPole 11">
            <a:extLst>
              <a:ext uri="{FF2B5EF4-FFF2-40B4-BE49-F238E27FC236}">
                <a16:creationId xmlns:a16="http://schemas.microsoft.com/office/drawing/2014/main" id="{23024C87-9734-DB72-E19C-2A0F6DEFE505}"/>
              </a:ext>
            </a:extLst>
          </p:cNvPr>
          <p:cNvSpPr txBox="1"/>
          <p:nvPr userDrawn="1"/>
        </p:nvSpPr>
        <p:spPr>
          <a:xfrm>
            <a:off x="7589520" y="622554"/>
            <a:ext cx="3931920" cy="502158"/>
          </a:xfrm>
          <a:prstGeom prst="rect">
            <a:avLst/>
          </a:prstGeom>
          <a:noFill/>
        </p:spPr>
        <p:txBody>
          <a:bodyPr wrap="square" lIns="0" tIns="0" rIns="0" bIns="0" rtlCol="0">
            <a:noAutofit/>
          </a:bodyPr>
          <a:lstStyle/>
          <a:p>
            <a:pPr algn="r"/>
            <a:r>
              <a:rPr lang="en-US" sz="1600" b="0" i="0" u="none" strike="noStrike" kern="1200" baseline="30000" dirty="0">
                <a:solidFill>
                  <a:srgbClr val="EC7A00"/>
                </a:solidFill>
                <a:latin typeface="Raleway ExtraBold" panose="020B0003030101060003" pitchFamily="34" charset="-18"/>
                <a:ea typeface="Roboto" panose="02000000000000000000" pitchFamily="2" charset="0"/>
                <a:cs typeface="Roboto" panose="02000000000000000000" pitchFamily="2" charset="0"/>
              </a:rPr>
              <a:t>BUILDING EUROPEAN NUCLEAR COMPETENCE </a:t>
            </a:r>
            <a:br>
              <a:rPr lang="en-US" sz="1600" b="1" i="0" u="none" strike="noStrike" kern="1200" baseline="30000" dirty="0">
                <a:solidFill>
                  <a:schemeClr val="tx1"/>
                </a:solidFill>
                <a:latin typeface="Raleway ExtraBold" panose="020B0003030101060003" pitchFamily="34" charset="-18"/>
                <a:ea typeface="Roboto" panose="02000000000000000000" pitchFamily="2" charset="0"/>
                <a:cs typeface="Roboto" panose="02000000000000000000" pitchFamily="2" charset="0"/>
              </a:rPr>
            </a:br>
            <a:r>
              <a:rPr lang="en-US" sz="16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THROUGH CONTINUOUS ADVANCED </a:t>
            </a:r>
            <a:br>
              <a:rPr lang="en-US" sz="16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br>
            <a:r>
              <a:rPr lang="en-US" sz="1600" b="0" i="0" u="none" strike="noStrike" kern="1200" baseline="30000" dirty="0">
                <a:solidFill>
                  <a:schemeClr val="tx1"/>
                </a:solidFill>
                <a:latin typeface="Raleway SemiBold" panose="020B0003030101060003" pitchFamily="34" charset="-18"/>
                <a:ea typeface="Roboto" panose="02000000000000000000" pitchFamily="2" charset="0"/>
                <a:cs typeface="Roboto" panose="02000000000000000000" pitchFamily="2" charset="0"/>
              </a:rPr>
              <a:t>AND STRUCTURED EDUCATION AND TRAINING ACTIONS</a:t>
            </a:r>
          </a:p>
        </p:txBody>
      </p:sp>
      <p:pic>
        <p:nvPicPr>
          <p:cNvPr id="13" name="Obrázek 12">
            <a:extLst>
              <a:ext uri="{FF2B5EF4-FFF2-40B4-BE49-F238E27FC236}">
                <a16:creationId xmlns:a16="http://schemas.microsoft.com/office/drawing/2014/main" id="{2C5FA88B-C23D-8809-5B8E-3518490A8091}"/>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236791" y="285940"/>
            <a:ext cx="2725865" cy="1180977"/>
          </a:xfrm>
          <a:prstGeom prst="rect">
            <a:avLst/>
          </a:prstGeom>
        </p:spPr>
      </p:pic>
      <p:pic>
        <p:nvPicPr>
          <p:cNvPr id="14" name="Obrázek 13">
            <a:extLst>
              <a:ext uri="{FF2B5EF4-FFF2-40B4-BE49-F238E27FC236}">
                <a16:creationId xmlns:a16="http://schemas.microsoft.com/office/drawing/2014/main" id="{E3DEEB14-F821-697D-6CA4-9598ECB9238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01102" y="5867992"/>
            <a:ext cx="2551402" cy="535271"/>
          </a:xfrm>
          <a:prstGeom prst="rect">
            <a:avLst/>
          </a:prstGeom>
        </p:spPr>
      </p:pic>
      <p:grpSp>
        <p:nvGrpSpPr>
          <p:cNvPr id="2" name="Skupina 1"/>
          <p:cNvGrpSpPr/>
          <p:nvPr userDrawn="1"/>
        </p:nvGrpSpPr>
        <p:grpSpPr>
          <a:xfrm>
            <a:off x="3337561" y="1388615"/>
            <a:ext cx="8854464" cy="174363"/>
            <a:chOff x="4206215" y="1388615"/>
            <a:chExt cx="7985809" cy="174363"/>
          </a:xfrm>
        </p:grpSpPr>
        <p:sp>
          <p:nvSpPr>
            <p:cNvPr id="11" name="Obdélník 10">
              <a:extLst>
                <a:ext uri="{FF2B5EF4-FFF2-40B4-BE49-F238E27FC236}">
                  <a16:creationId xmlns:a16="http://schemas.microsoft.com/office/drawing/2014/main" id="{267B09C5-1095-95B1-4353-C8DF268EC7C2}"/>
                </a:ext>
              </a:extLst>
            </p:cNvPr>
            <p:cNvSpPr/>
            <p:nvPr userDrawn="1"/>
          </p:nvSpPr>
          <p:spPr>
            <a:xfrm>
              <a:off x="4206240" y="1388615"/>
              <a:ext cx="7985784" cy="86400"/>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267B09C5-1095-95B1-4353-C8DF268EC7C2}"/>
                </a:ext>
              </a:extLst>
            </p:cNvPr>
            <p:cNvSpPr/>
            <p:nvPr userDrawn="1"/>
          </p:nvSpPr>
          <p:spPr>
            <a:xfrm>
              <a:off x="4206215" y="1476578"/>
              <a:ext cx="7985784" cy="86400"/>
            </a:xfrm>
            <a:prstGeom prst="rect">
              <a:avLst/>
            </a:prstGeom>
            <a:solidFill>
              <a:srgbClr val="89A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6" name="Obdélník 15">
            <a:extLst>
              <a:ext uri="{FF2B5EF4-FFF2-40B4-BE49-F238E27FC236}">
                <a16:creationId xmlns:a16="http://schemas.microsoft.com/office/drawing/2014/main" id="{A82A261C-2BA2-A424-C628-6DF48B742417}"/>
              </a:ext>
            </a:extLst>
          </p:cNvPr>
          <p:cNvSpPr/>
          <p:nvPr userDrawn="1"/>
        </p:nvSpPr>
        <p:spPr>
          <a:xfrm rot="16200000">
            <a:off x="-593820" y="3053601"/>
            <a:ext cx="1331640" cy="144000"/>
          </a:xfrm>
          <a:prstGeom prst="rect">
            <a:avLst/>
          </a:prstGeom>
          <a:solidFill>
            <a:srgbClr val="EC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Obdélník 17">
            <a:extLst>
              <a:ext uri="{FF2B5EF4-FFF2-40B4-BE49-F238E27FC236}">
                <a16:creationId xmlns:a16="http://schemas.microsoft.com/office/drawing/2014/main" id="{A82A261C-2BA2-A424-C628-6DF48B742417}"/>
              </a:ext>
            </a:extLst>
          </p:cNvPr>
          <p:cNvSpPr/>
          <p:nvPr userDrawn="1"/>
        </p:nvSpPr>
        <p:spPr>
          <a:xfrm>
            <a:off x="-2" y="6714000"/>
            <a:ext cx="5400000" cy="14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668466691"/>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p:cNvSpPr>
            <a:spLocks noGrp="1"/>
          </p:cNvSpPr>
          <p:nvPr>
            <p:ph type="title"/>
          </p:nvPr>
        </p:nvSpPr>
        <p:spPr/>
        <p:txBody>
          <a:bodyPr/>
          <a:lstStyle/>
          <a:p>
            <a:endParaRPr lang="cs-CZ"/>
          </a:p>
        </p:txBody>
      </p:sp>
      <p:sp>
        <p:nvSpPr>
          <p:cNvPr id="17" name="Zástupný symbol pro text 16"/>
          <p:cNvSpPr>
            <a:spLocks noGrp="1"/>
          </p:cNvSpPr>
          <p:nvPr>
            <p:ph type="body" sz="quarter" idx="14"/>
          </p:nvPr>
        </p:nvSpPr>
        <p:spPr/>
        <p:txBody>
          <a:bodyPr/>
          <a:lstStyle/>
          <a:p>
            <a:endParaRPr lang="cs-CZ"/>
          </a:p>
        </p:txBody>
      </p:sp>
      <p:sp>
        <p:nvSpPr>
          <p:cNvPr id="3" name="TextBox 2">
            <a:extLst>
              <a:ext uri="{FF2B5EF4-FFF2-40B4-BE49-F238E27FC236}">
                <a16:creationId xmlns:a16="http://schemas.microsoft.com/office/drawing/2014/main" id="{E9806D2D-C05E-13CD-25A7-3B0955855870}"/>
              </a:ext>
            </a:extLst>
          </p:cNvPr>
          <p:cNvSpPr txBox="1"/>
          <p:nvPr/>
        </p:nvSpPr>
        <p:spPr>
          <a:xfrm>
            <a:off x="96663" y="6035739"/>
            <a:ext cx="7546339" cy="338554"/>
          </a:xfrm>
          <a:prstGeom prst="rect">
            <a:avLst/>
          </a:prstGeom>
          <a:noFill/>
        </p:spPr>
        <p:txBody>
          <a:bodyPr wrap="square">
            <a:spAutoFit/>
          </a:bodyPr>
          <a:lstStyle/>
          <a:p>
            <a:r>
              <a:rPr lang="en-US" sz="800" b="0" i="0" u="none" strike="noStrike" baseline="0" dirty="0">
                <a:solidFill>
                  <a:schemeClr val="bg1"/>
                </a:solidFill>
                <a:latin typeface="Proxima Nova Rg"/>
              </a:rPr>
              <a:t>Views and opinions expressed are however those of the authors only and do not necessarily reflect those of the European Union or the European Commission. Neither the European Union nor the European Commission can be held responsible for them</a:t>
            </a:r>
            <a:r>
              <a:rPr lang="en-US" sz="800" b="0" i="0" u="none" strike="noStrike" baseline="0" dirty="0">
                <a:latin typeface="Proxima Nova Rg"/>
              </a:rPr>
              <a:t>.</a:t>
            </a:r>
            <a:endParaRPr lang="en-BE" dirty="0"/>
          </a:p>
        </p:txBody>
      </p:sp>
    </p:spTree>
    <p:extLst>
      <p:ext uri="{BB962C8B-B14F-4D97-AF65-F5344CB8AC3E}">
        <p14:creationId xmlns:p14="http://schemas.microsoft.com/office/powerpoint/2010/main" val="200254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p:txBody>
          <a:bodyPr/>
          <a:lstStyle/>
          <a:p>
            <a:endParaRPr lang="cs-CZ"/>
          </a:p>
        </p:txBody>
      </p:sp>
      <p:sp>
        <p:nvSpPr>
          <p:cNvPr id="15" name="Zástupný symbol pro text 14"/>
          <p:cNvSpPr>
            <a:spLocks noGrp="1"/>
          </p:cNvSpPr>
          <p:nvPr>
            <p:ph type="body" sz="quarter" idx="14"/>
          </p:nvPr>
        </p:nvSpPr>
        <p:spPr/>
        <p:txBody>
          <a:bodyPr/>
          <a:lstStyle/>
          <a:p>
            <a:endParaRPr lang="cs-CZ"/>
          </a:p>
        </p:txBody>
      </p:sp>
    </p:spTree>
    <p:extLst>
      <p:ext uri="{BB962C8B-B14F-4D97-AF65-F5344CB8AC3E}">
        <p14:creationId xmlns:p14="http://schemas.microsoft.com/office/powerpoint/2010/main" val="395333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4"/>
          </p:nvPr>
        </p:nvSpPr>
        <p:spPr/>
        <p:txBody>
          <a:bodyPr/>
          <a:lstStyle/>
          <a:p>
            <a:endParaRPr lang="cs-CZ"/>
          </a:p>
        </p:txBody>
      </p:sp>
      <p:sp>
        <p:nvSpPr>
          <p:cNvPr id="2" name="Zástupný symbol pro obsah 1"/>
          <p:cNvSpPr>
            <a:spLocks noGrp="1"/>
          </p:cNvSpPr>
          <p:nvPr>
            <p:ph sz="half" idx="2"/>
          </p:nvPr>
        </p:nvSpPr>
        <p:spPr/>
        <p:txBody>
          <a:bodyPr/>
          <a:lstStyle/>
          <a:p>
            <a:endParaRPr lang="cs-CZ"/>
          </a:p>
        </p:txBody>
      </p:sp>
      <p:sp>
        <p:nvSpPr>
          <p:cNvPr id="4" name="Zástupný symbol pro text 3"/>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187033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text 12"/>
          <p:cNvSpPr>
            <a:spLocks noGrp="1"/>
          </p:cNvSpPr>
          <p:nvPr>
            <p:ph type="body" sz="quarter" idx="14"/>
          </p:nvPr>
        </p:nvSpPr>
        <p:spPr/>
        <p:txBody>
          <a:bodyPr/>
          <a:lstStyle/>
          <a:p>
            <a:endParaRPr lang="cs-CZ"/>
          </a:p>
        </p:txBody>
      </p:sp>
      <p:sp>
        <p:nvSpPr>
          <p:cNvPr id="12" name="Zástupný symbol pro obsah 11"/>
          <p:cNvSpPr>
            <a:spLocks noGrp="1"/>
          </p:cNvSpPr>
          <p:nvPr>
            <p:ph sz="half" idx="2"/>
          </p:nvPr>
        </p:nvSpPr>
        <p:spPr/>
        <p:txBody>
          <a:bodyPr/>
          <a:lstStyle/>
          <a:p>
            <a:endParaRPr lang="cs-CZ"/>
          </a:p>
        </p:txBody>
      </p:sp>
      <p:sp>
        <p:nvSpPr>
          <p:cNvPr id="14" name="Zástupný symbol pro obsah 13"/>
          <p:cNvSpPr>
            <a:spLocks noGrp="1"/>
          </p:cNvSpPr>
          <p:nvPr>
            <p:ph sz="half" idx="16"/>
          </p:nvPr>
        </p:nvSpPr>
        <p:spPr/>
        <p:txBody>
          <a:bodyPr/>
          <a:lstStyle/>
          <a:p>
            <a:endParaRPr lang="cs-CZ"/>
          </a:p>
        </p:txBody>
      </p:sp>
      <p:sp>
        <p:nvSpPr>
          <p:cNvPr id="15" name="Zástupný symbol pro obsah 14"/>
          <p:cNvSpPr>
            <a:spLocks noGrp="1"/>
          </p:cNvSpPr>
          <p:nvPr>
            <p:ph sz="half" idx="17"/>
          </p:nvPr>
        </p:nvSpPr>
        <p:spPr/>
        <p:txBody>
          <a:bodyPr/>
          <a:lstStyle/>
          <a:p>
            <a:endParaRPr lang="cs-CZ"/>
          </a:p>
        </p:txBody>
      </p:sp>
      <p:sp>
        <p:nvSpPr>
          <p:cNvPr id="16" name="Zástupný symbol pro obsah 15"/>
          <p:cNvSpPr>
            <a:spLocks noGrp="1"/>
          </p:cNvSpPr>
          <p:nvPr>
            <p:ph sz="half" idx="18"/>
          </p:nvPr>
        </p:nvSpPr>
        <p:spPr/>
        <p:txBody>
          <a:bodyPr/>
          <a:lstStyle/>
          <a:p>
            <a:endParaRPr lang="cs-CZ"/>
          </a:p>
        </p:txBody>
      </p:sp>
      <p:sp>
        <p:nvSpPr>
          <p:cNvPr id="17" name="Zástupný symbol pro obsah 16"/>
          <p:cNvSpPr>
            <a:spLocks noGrp="1"/>
          </p:cNvSpPr>
          <p:nvPr>
            <p:ph sz="half" idx="19"/>
          </p:nvPr>
        </p:nvSpPr>
        <p:spPr/>
        <p:txBody>
          <a:bodyPr/>
          <a:lstStyle/>
          <a:p>
            <a:endParaRPr lang="cs-CZ"/>
          </a:p>
        </p:txBody>
      </p:sp>
      <p:sp>
        <p:nvSpPr>
          <p:cNvPr id="18" name="Zástupný symbol pro obsah 17"/>
          <p:cNvSpPr>
            <a:spLocks noGrp="1"/>
          </p:cNvSpPr>
          <p:nvPr>
            <p:ph sz="half" idx="20"/>
          </p:nvPr>
        </p:nvSpPr>
        <p:spPr/>
        <p:txBody>
          <a:bodyPr/>
          <a:lstStyle/>
          <a:p>
            <a:endParaRPr lang="cs-CZ"/>
          </a:p>
        </p:txBody>
      </p:sp>
    </p:spTree>
    <p:extLst>
      <p:ext uri="{BB962C8B-B14F-4D97-AF65-F5344CB8AC3E}">
        <p14:creationId xmlns:p14="http://schemas.microsoft.com/office/powerpoint/2010/main" val="68029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sz="quarter" idx="14"/>
          </p:nvPr>
        </p:nvSpPr>
        <p:spPr/>
        <p:txBody>
          <a:bodyPr/>
          <a:lstStyle/>
          <a:p>
            <a:endParaRPr lang="cs-CZ"/>
          </a:p>
        </p:txBody>
      </p:sp>
      <p:sp>
        <p:nvSpPr>
          <p:cNvPr id="10" name="Zástupný symbol pro obsah 9"/>
          <p:cNvSpPr>
            <a:spLocks noGrp="1"/>
          </p:cNvSpPr>
          <p:nvPr>
            <p:ph sz="half" idx="2"/>
          </p:nvPr>
        </p:nvSpPr>
        <p:spPr/>
        <p:txBody>
          <a:bodyPr/>
          <a:lstStyle/>
          <a:p>
            <a:endParaRPr lang="cs-CZ"/>
          </a:p>
        </p:txBody>
      </p:sp>
      <p:sp>
        <p:nvSpPr>
          <p:cNvPr id="9" name="Zástupný symbol pro obrázek 8"/>
          <p:cNvSpPr>
            <a:spLocks noGrp="1"/>
          </p:cNvSpPr>
          <p:nvPr>
            <p:ph type="pic" idx="1"/>
          </p:nvPr>
        </p:nvSpPr>
        <p:spPr/>
      </p:sp>
    </p:spTree>
    <p:extLst>
      <p:ext uri="{BB962C8B-B14F-4D97-AF65-F5344CB8AC3E}">
        <p14:creationId xmlns:p14="http://schemas.microsoft.com/office/powerpoint/2010/main" val="3391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594360" y="1362456"/>
            <a:ext cx="4434840" cy="2308324"/>
          </a:xfrm>
          <a:prstGeom prst="rect">
            <a:avLst/>
          </a:prstGeom>
          <a:noFill/>
        </p:spPr>
        <p:txBody>
          <a:bodyPr wrap="square" rtlCol="0">
            <a:spAutoFit/>
          </a:bodyPr>
          <a:lstStyle/>
          <a:p>
            <a:r>
              <a:rPr lang="cs-CZ" dirty="0"/>
              <a:t>Font: </a:t>
            </a:r>
            <a:r>
              <a:rPr lang="cs-CZ" dirty="0" err="1"/>
              <a:t>Ralaway</a:t>
            </a:r>
            <a:r>
              <a:rPr lang="cs-CZ" dirty="0"/>
              <a:t> – </a:t>
            </a:r>
            <a:r>
              <a:rPr lang="cs-CZ" dirty="0" err="1"/>
              <a:t>google</a:t>
            </a:r>
            <a:r>
              <a:rPr lang="cs-CZ" dirty="0"/>
              <a:t> </a:t>
            </a:r>
            <a:r>
              <a:rPr lang="cs-CZ" dirty="0" err="1"/>
              <a:t>fonts</a:t>
            </a:r>
            <a:endParaRPr lang="cs-CZ" dirty="0"/>
          </a:p>
          <a:p>
            <a:endParaRPr lang="cs-CZ" dirty="0"/>
          </a:p>
          <a:p>
            <a:r>
              <a:rPr lang="cs-CZ" dirty="0" err="1"/>
              <a:t>Colors</a:t>
            </a:r>
            <a:endParaRPr lang="cs-CZ" dirty="0"/>
          </a:p>
          <a:p>
            <a:r>
              <a:rPr lang="cs-CZ" dirty="0"/>
              <a:t>Orange </a:t>
            </a:r>
            <a:r>
              <a:rPr lang="cs-CZ" dirty="0" err="1"/>
              <a:t>rgb</a:t>
            </a:r>
            <a:r>
              <a:rPr lang="cs-CZ" dirty="0"/>
              <a:t>: 236, 122, 0</a:t>
            </a:r>
          </a:p>
          <a:p>
            <a:r>
              <a:rPr lang="cs-CZ" dirty="0" err="1"/>
              <a:t>Light</a:t>
            </a:r>
            <a:r>
              <a:rPr lang="cs-CZ" dirty="0"/>
              <a:t> blue </a:t>
            </a:r>
            <a:r>
              <a:rPr lang="cs-CZ" dirty="0" err="1"/>
              <a:t>rgb</a:t>
            </a:r>
            <a:r>
              <a:rPr lang="cs-CZ" dirty="0"/>
              <a:t>: 137, 163, 213</a:t>
            </a:r>
          </a:p>
          <a:p>
            <a:r>
              <a:rPr lang="cs-CZ" dirty="0" err="1"/>
              <a:t>Dark</a:t>
            </a:r>
            <a:r>
              <a:rPr lang="cs-CZ" dirty="0"/>
              <a:t> blue </a:t>
            </a:r>
            <a:r>
              <a:rPr lang="cs-CZ" dirty="0" err="1"/>
              <a:t>rgb</a:t>
            </a:r>
            <a:r>
              <a:rPr lang="cs-CZ" dirty="0"/>
              <a:t>: 9, 56, 86</a:t>
            </a:r>
          </a:p>
          <a:p>
            <a:endParaRPr lang="cs-CZ" dirty="0"/>
          </a:p>
          <a:p>
            <a:r>
              <a:rPr lang="cs-CZ" dirty="0"/>
              <a:t>Point:</a:t>
            </a:r>
          </a:p>
        </p:txBody>
      </p:sp>
      <p:pic>
        <p:nvPicPr>
          <p:cNvPr id="1026" name="Picture 2" descr="E:\_ZAKAZKY\evalion\17_enen ppt\bul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952" y="3324144"/>
            <a:ext cx="292100" cy="27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59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94360" y="1362456"/>
            <a:ext cx="4434840" cy="369332"/>
          </a:xfrm>
          <a:prstGeom prst="rect">
            <a:avLst/>
          </a:prstGeom>
          <a:noFill/>
        </p:spPr>
        <p:txBody>
          <a:bodyPr wrap="square" rtlCol="0">
            <a:spAutoFit/>
          </a:bodyPr>
          <a:lstStyle/>
          <a:p>
            <a:r>
              <a:rPr lang="cs-CZ" dirty="0"/>
              <a:t>Picture 01</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40480" y="1124950"/>
            <a:ext cx="7715250" cy="488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7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94360" y="1362456"/>
            <a:ext cx="4434840" cy="369332"/>
          </a:xfrm>
          <a:prstGeom prst="rect">
            <a:avLst/>
          </a:prstGeom>
          <a:noFill/>
        </p:spPr>
        <p:txBody>
          <a:bodyPr wrap="square" rtlCol="0">
            <a:spAutoFit/>
          </a:bodyPr>
          <a:lstStyle/>
          <a:p>
            <a:r>
              <a:rPr lang="cs-CZ" dirty="0"/>
              <a:t>Picture 02</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91286" y="1124950"/>
            <a:ext cx="7613638" cy="488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66732"/>
      </p:ext>
    </p:extLst>
  </p:cSld>
  <p:clrMapOvr>
    <a:masterClrMapping/>
  </p:clrMapOvr>
</p:sld>
</file>

<file path=ppt/theme/theme1.xml><?xml version="1.0" encoding="utf-8"?>
<a:theme xmlns:a="http://schemas.openxmlformats.org/drawingml/2006/main" name="Vnitřní strany">
  <a:themeElements>
    <a:clrScheme name="enen2">
      <a:dk1>
        <a:srgbClr val="093856"/>
      </a:dk1>
      <a:lt1>
        <a:sysClr val="window" lastClr="FFFFFF"/>
      </a:lt1>
      <a:dk2>
        <a:srgbClr val="000000"/>
      </a:dk2>
      <a:lt2>
        <a:srgbClr val="EC7A00"/>
      </a:lt2>
      <a:accent1>
        <a:srgbClr val="093856"/>
      </a:accent1>
      <a:accent2>
        <a:srgbClr val="EC7A00"/>
      </a:accent2>
      <a:accent3>
        <a:srgbClr val="89A3D5"/>
      </a:accent3>
      <a:accent4>
        <a:srgbClr val="C9C9C9"/>
      </a:accent4>
      <a:accent5>
        <a:srgbClr val="7B7B7B"/>
      </a:accent5>
      <a:accent6>
        <a:srgbClr val="FFBFBF"/>
      </a:accent6>
      <a:hlink>
        <a:srgbClr val="0563C1"/>
      </a:hlink>
      <a:folHlink>
        <a:srgbClr val="954F72"/>
      </a:folHlink>
    </a:clrScheme>
    <a:fontScheme name="program">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ulk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sz="27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B96984EC851F4EB6065E18EE199ECE" ma:contentTypeVersion="14" ma:contentTypeDescription="Create a new document." ma:contentTypeScope="" ma:versionID="f894d6cdffd3cbd7b7470ec2c3a280c7">
  <xsd:schema xmlns:xsd="http://www.w3.org/2001/XMLSchema" xmlns:xs="http://www.w3.org/2001/XMLSchema" xmlns:p="http://schemas.microsoft.com/office/2006/metadata/properties" xmlns:ns2="bd9bc4c8-f8fe-4d31-9b03-652f18659b03" xmlns:ns3="48532cd2-131b-4b15-98ca-fcd4266d7c88" targetNamespace="http://schemas.microsoft.com/office/2006/metadata/properties" ma:root="true" ma:fieldsID="4169ca9cedbe341561c1c33156cba0fe" ns2:_="" ns3:_="">
    <xsd:import namespace="bd9bc4c8-f8fe-4d31-9b03-652f18659b03"/>
    <xsd:import namespace="48532cd2-131b-4b15-98ca-fcd4266d7c8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bc4c8-f8fe-4d31-9b03-652f18659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75f63d4-f2f1-4bd1-b783-e8c780ad977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532cd2-131b-4b15-98ca-fcd4266d7c8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d4238e6-3f5d-48ef-bdf1-6b40dd449ce0}" ma:internalName="TaxCatchAll" ma:showField="CatchAllData" ma:web="48532cd2-131b-4b15-98ca-fcd4266d7c8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9bc4c8-f8fe-4d31-9b03-652f18659b03">
      <Terms xmlns="http://schemas.microsoft.com/office/infopath/2007/PartnerControls"/>
    </lcf76f155ced4ddcb4097134ff3c332f>
    <TaxCatchAll xmlns="48532cd2-131b-4b15-98ca-fcd4266d7c88" xsi:nil="true"/>
  </documentManagement>
</p:properties>
</file>

<file path=customXml/itemProps1.xml><?xml version="1.0" encoding="utf-8"?>
<ds:datastoreItem xmlns:ds="http://schemas.openxmlformats.org/officeDocument/2006/customXml" ds:itemID="{B78A0ACC-64D8-4627-826F-C5F7174203A1}">
  <ds:schemaRefs>
    <ds:schemaRef ds:uri="http://schemas.microsoft.com/sharepoint/v3/contenttype/forms"/>
  </ds:schemaRefs>
</ds:datastoreItem>
</file>

<file path=customXml/itemProps2.xml><?xml version="1.0" encoding="utf-8"?>
<ds:datastoreItem xmlns:ds="http://schemas.openxmlformats.org/officeDocument/2006/customXml" ds:itemID="{729922E0-4A92-4F77-928F-1D5FB15B7140}"/>
</file>

<file path=customXml/itemProps3.xml><?xml version="1.0" encoding="utf-8"?>
<ds:datastoreItem xmlns:ds="http://schemas.openxmlformats.org/officeDocument/2006/customXml" ds:itemID="{F41DC17C-2072-4A9D-AA25-A5F948B150F9}">
  <ds:schemaRefs>
    <ds:schemaRef ds:uri="http://schemas.microsoft.com/office/2006/metadata/properties"/>
    <ds:schemaRef ds:uri="http://schemas.microsoft.com/office/infopath/2007/PartnerControls"/>
    <ds:schemaRef ds:uri="bd9bc4c8-f8fe-4d31-9b03-652f18659b03"/>
    <ds:schemaRef ds:uri="48532cd2-131b-4b15-98ca-fcd4266d7c88"/>
  </ds:schemaRefs>
</ds:datastoreItem>
</file>

<file path=docProps/app.xml><?xml version="1.0" encoding="utf-8"?>
<Properties xmlns="http://schemas.openxmlformats.org/officeDocument/2006/extended-properties" xmlns:vt="http://schemas.openxmlformats.org/officeDocument/2006/docPropsVTypes">
  <TotalTime>0</TotalTime>
  <Words>80</Words>
  <Application>Microsoft Office PowerPoint</Application>
  <PresentationFormat>Widescreen</PresentationFormat>
  <Paragraphs>11</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Calibri</vt:lpstr>
      <vt:lpstr>Proxima Nova Rg</vt:lpstr>
      <vt:lpstr>raleway</vt:lpstr>
      <vt:lpstr>raleway</vt:lpstr>
      <vt:lpstr>Raleway ExtraBold</vt:lpstr>
      <vt:lpstr>Raleway Light</vt:lpstr>
      <vt:lpstr>Raleway SemiBold</vt:lpstr>
      <vt:lpstr>Vnitřní strany</vt:lpstr>
      <vt:lpstr>Titulka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Blanka Roubíčková</dc:creator>
  <cp:lastModifiedBy>Roberta Cirillo</cp:lastModifiedBy>
  <cp:revision>42</cp:revision>
  <dcterms:created xsi:type="dcterms:W3CDTF">2022-10-14T10:00:06Z</dcterms:created>
  <dcterms:modified xsi:type="dcterms:W3CDTF">2022-12-09T09:47:25Z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0x010100F4B96984EC851F4EB6065E18EE199ECE</vt:lpwstr>
  </property>
  <property fmtid="{D5CDD505-2E9C-101B-9397-08002B2CF9AE}" pid="3" name="MediaServiceImageTags">
    <vt:lpwstr/>
  </property>
</Properties>
</file>